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Lianyun" userId="1d624e379557747e" providerId="LiveId" clId="{7919E9A2-05F4-48C0-8796-108743B42757}"/>
    <pc:docChg chg="modSld">
      <pc:chgData name="Huang Lianyun" userId="1d624e379557747e" providerId="LiveId" clId="{7919E9A2-05F4-48C0-8796-108743B42757}" dt="2020-09-24T13:56:22.209" v="0" actId="20577"/>
      <pc:docMkLst>
        <pc:docMk/>
      </pc:docMkLst>
      <pc:sldChg chg="modSp">
        <pc:chgData name="Huang Lianyun" userId="1d624e379557747e" providerId="LiveId" clId="{7919E9A2-05F4-48C0-8796-108743B42757}" dt="2020-09-24T13:56:22.209" v="0" actId="20577"/>
        <pc:sldMkLst>
          <pc:docMk/>
          <pc:sldMk cId="3373255176" sldId="258"/>
        </pc:sldMkLst>
        <pc:spChg chg="mod">
          <ac:chgData name="Huang Lianyun" userId="1d624e379557747e" providerId="LiveId" clId="{7919E9A2-05F4-48C0-8796-108743B42757}" dt="2020-09-24T13:56:22.209" v="0" actId="20577"/>
          <ac:spMkLst>
            <pc:docMk/>
            <pc:sldMk cId="3373255176" sldId="258"/>
            <ac:spMk id="7" creationId="{89E62C71-742B-4808-8D48-E6493C923FBF}"/>
          </ac:spMkLst>
        </pc:spChg>
      </pc:sldChg>
    </pc:docChg>
  </pc:docChgLst>
  <pc:docChgLst>
    <pc:chgData name="Huang Lianyun" userId="1d624e379557747e" providerId="LiveId" clId="{CE08B8C0-F894-4E30-BFAE-22ECB464BA4F}"/>
    <pc:docChg chg="undo custSel addSld delSld modSld sldOrd">
      <pc:chgData name="Huang Lianyun" userId="1d624e379557747e" providerId="LiveId" clId="{CE08B8C0-F894-4E30-BFAE-22ECB464BA4F}" dt="2020-07-31T11:31:08.592" v="829" actId="14100"/>
      <pc:docMkLst>
        <pc:docMk/>
      </pc:docMkLst>
      <pc:sldChg chg="addSp delSp modSp add del">
        <pc:chgData name="Huang Lianyun" userId="1d624e379557747e" providerId="LiveId" clId="{CE08B8C0-F894-4E30-BFAE-22ECB464BA4F}" dt="2020-07-20T15:06:12.562" v="239" actId="2696"/>
        <pc:sldMkLst>
          <pc:docMk/>
          <pc:sldMk cId="3781158099" sldId="256"/>
        </pc:sldMkLst>
        <pc:spChg chg="del">
          <ac:chgData name="Huang Lianyun" userId="1d624e379557747e" providerId="LiveId" clId="{CE08B8C0-F894-4E30-BFAE-22ECB464BA4F}" dt="2020-07-20T14:55:23.302" v="2" actId="478"/>
          <ac:spMkLst>
            <pc:docMk/>
            <pc:sldMk cId="3781158099" sldId="256"/>
            <ac:spMk id="2" creationId="{20CF71D1-4D72-4394-BBB1-D431652BE83A}"/>
          </ac:spMkLst>
        </pc:spChg>
        <pc:spChg chg="del">
          <ac:chgData name="Huang Lianyun" userId="1d624e379557747e" providerId="LiveId" clId="{CE08B8C0-F894-4E30-BFAE-22ECB464BA4F}" dt="2020-07-20T14:55:24.357" v="3" actId="478"/>
          <ac:spMkLst>
            <pc:docMk/>
            <pc:sldMk cId="3781158099" sldId="256"/>
            <ac:spMk id="3" creationId="{0D626EF8-FF46-4446-BCFC-41FBBE1EAD73}"/>
          </ac:spMkLst>
        </pc:spChg>
        <pc:spChg chg="add mod">
          <ac:chgData name="Huang Lianyun" userId="1d624e379557747e" providerId="LiveId" clId="{CE08B8C0-F894-4E30-BFAE-22ECB464BA4F}" dt="2020-07-20T15:01:07.296" v="115" actId="20577"/>
          <ac:spMkLst>
            <pc:docMk/>
            <pc:sldMk cId="3781158099" sldId="256"/>
            <ac:spMk id="4" creationId="{D63D5CC2-5DEE-46A8-8E2A-9ACC53C74FBC}"/>
          </ac:spMkLst>
        </pc:spChg>
        <pc:spChg chg="add mod">
          <ac:chgData name="Huang Lianyun" userId="1d624e379557747e" providerId="LiveId" clId="{CE08B8C0-F894-4E30-BFAE-22ECB464BA4F}" dt="2020-07-20T15:01:16.383" v="116" actId="1076"/>
          <ac:spMkLst>
            <pc:docMk/>
            <pc:sldMk cId="3781158099" sldId="256"/>
            <ac:spMk id="5" creationId="{5E43EBC3-7D27-4D67-AAC7-DD65936483DE}"/>
          </ac:spMkLst>
        </pc:spChg>
        <pc:spChg chg="add mod">
          <ac:chgData name="Huang Lianyun" userId="1d624e379557747e" providerId="LiveId" clId="{CE08B8C0-F894-4E30-BFAE-22ECB464BA4F}" dt="2020-07-20T14:58:34.018" v="63" actId="1076"/>
          <ac:spMkLst>
            <pc:docMk/>
            <pc:sldMk cId="3781158099" sldId="256"/>
            <ac:spMk id="6" creationId="{04A6435B-2786-4736-A27F-F8DF9A77AB2E}"/>
          </ac:spMkLst>
        </pc:spChg>
      </pc:sldChg>
      <pc:sldChg chg="addSp delSp modSp add ord">
        <pc:chgData name="Huang Lianyun" userId="1d624e379557747e" providerId="LiveId" clId="{CE08B8C0-F894-4E30-BFAE-22ECB464BA4F}" dt="2020-07-20T15:33:45.021" v="815" actId="20577"/>
        <pc:sldMkLst>
          <pc:docMk/>
          <pc:sldMk cId="2870583818" sldId="257"/>
        </pc:sldMkLst>
        <pc:spChg chg="del">
          <ac:chgData name="Huang Lianyun" userId="1d624e379557747e" providerId="LiveId" clId="{CE08B8C0-F894-4E30-BFAE-22ECB464BA4F}" dt="2020-07-20T14:55:26.385" v="4" actId="478"/>
          <ac:spMkLst>
            <pc:docMk/>
            <pc:sldMk cId="2870583818" sldId="257"/>
            <ac:spMk id="2" creationId="{D8F96C6C-4C1D-4AB5-A6BF-5A591B3D5580}"/>
          </ac:spMkLst>
        </pc:spChg>
        <pc:spChg chg="del">
          <ac:chgData name="Huang Lianyun" userId="1d624e379557747e" providerId="LiveId" clId="{CE08B8C0-F894-4E30-BFAE-22ECB464BA4F}" dt="2020-07-20T14:55:27.300" v="5" actId="478"/>
          <ac:spMkLst>
            <pc:docMk/>
            <pc:sldMk cId="2870583818" sldId="257"/>
            <ac:spMk id="3" creationId="{E1E806C2-A013-4968-9730-0515E7112174}"/>
          </ac:spMkLst>
        </pc:spChg>
        <pc:spChg chg="add del mod">
          <ac:chgData name="Huang Lianyun" userId="1d624e379557747e" providerId="LiveId" clId="{CE08B8C0-F894-4E30-BFAE-22ECB464BA4F}" dt="2020-07-20T15:06:17.620" v="242"/>
          <ac:spMkLst>
            <pc:docMk/>
            <pc:sldMk cId="2870583818" sldId="257"/>
            <ac:spMk id="4" creationId="{B1C54850-4C72-4120-B587-D10291A23F19}"/>
          </ac:spMkLst>
        </pc:spChg>
        <pc:spChg chg="add del mod">
          <ac:chgData name="Huang Lianyun" userId="1d624e379557747e" providerId="LiveId" clId="{CE08B8C0-F894-4E30-BFAE-22ECB464BA4F}" dt="2020-07-20T15:11:49.518" v="367" actId="478"/>
          <ac:spMkLst>
            <pc:docMk/>
            <pc:sldMk cId="2870583818" sldId="257"/>
            <ac:spMk id="5" creationId="{6EA07519-163E-48E5-9FEB-7FF81E478F4F}"/>
          </ac:spMkLst>
        </pc:spChg>
        <pc:spChg chg="add mod">
          <ac:chgData name="Huang Lianyun" userId="1d624e379557747e" providerId="LiveId" clId="{CE08B8C0-F894-4E30-BFAE-22ECB464BA4F}" dt="2020-07-20T15:12:04.390" v="374" actId="14100"/>
          <ac:spMkLst>
            <pc:docMk/>
            <pc:sldMk cId="2870583818" sldId="257"/>
            <ac:spMk id="6" creationId="{3A9D85EF-AB3F-4F93-A289-4F4410785474}"/>
          </ac:spMkLst>
        </pc:spChg>
        <pc:spChg chg="add del mod">
          <ac:chgData name="Huang Lianyun" userId="1d624e379557747e" providerId="LiveId" clId="{CE08B8C0-F894-4E30-BFAE-22ECB464BA4F}" dt="2020-07-20T15:31:53.935" v="744" actId="478"/>
          <ac:spMkLst>
            <pc:docMk/>
            <pc:sldMk cId="2870583818" sldId="257"/>
            <ac:spMk id="7" creationId="{5FD921AD-8518-4380-B5FF-FFB1E2A1301E}"/>
          </ac:spMkLst>
        </pc:spChg>
        <pc:spChg chg="add mod">
          <ac:chgData name="Huang Lianyun" userId="1d624e379557747e" providerId="LiveId" clId="{CE08B8C0-F894-4E30-BFAE-22ECB464BA4F}" dt="2020-07-20T15:14:28.371" v="427" actId="1076"/>
          <ac:spMkLst>
            <pc:docMk/>
            <pc:sldMk cId="2870583818" sldId="257"/>
            <ac:spMk id="8" creationId="{530D3CC8-DBE7-4B85-B15C-002C79D429CF}"/>
          </ac:spMkLst>
        </pc:spChg>
        <pc:spChg chg="add del mod">
          <ac:chgData name="Huang Lianyun" userId="1d624e379557747e" providerId="LiveId" clId="{CE08B8C0-F894-4E30-BFAE-22ECB464BA4F}" dt="2020-07-20T15:31:56.771" v="745" actId="478"/>
          <ac:spMkLst>
            <pc:docMk/>
            <pc:sldMk cId="2870583818" sldId="257"/>
            <ac:spMk id="9" creationId="{B8A0EBEB-D159-4A36-A2F8-5FCBF694CF27}"/>
          </ac:spMkLst>
        </pc:spChg>
        <pc:spChg chg="add mod">
          <ac:chgData name="Huang Lianyun" userId="1d624e379557747e" providerId="LiveId" clId="{CE08B8C0-F894-4E30-BFAE-22ECB464BA4F}" dt="2020-07-20T15:14:34.233" v="429" actId="1076"/>
          <ac:spMkLst>
            <pc:docMk/>
            <pc:sldMk cId="2870583818" sldId="257"/>
            <ac:spMk id="10" creationId="{021A1E96-D0D9-4366-8265-2DB42177D734}"/>
          </ac:spMkLst>
        </pc:spChg>
        <pc:spChg chg="add del mod">
          <ac:chgData name="Huang Lianyun" userId="1d624e379557747e" providerId="LiveId" clId="{CE08B8C0-F894-4E30-BFAE-22ECB464BA4F}" dt="2020-07-20T15:31:59.163" v="746" actId="478"/>
          <ac:spMkLst>
            <pc:docMk/>
            <pc:sldMk cId="2870583818" sldId="257"/>
            <ac:spMk id="11" creationId="{A8EF78A9-EF4D-4C2C-86B4-B902C93C7F95}"/>
          </ac:spMkLst>
        </pc:spChg>
        <pc:spChg chg="add mod">
          <ac:chgData name="Huang Lianyun" userId="1d624e379557747e" providerId="LiveId" clId="{CE08B8C0-F894-4E30-BFAE-22ECB464BA4F}" dt="2020-07-20T15:15:38.139" v="451" actId="27636"/>
          <ac:spMkLst>
            <pc:docMk/>
            <pc:sldMk cId="2870583818" sldId="257"/>
            <ac:spMk id="12" creationId="{310FD4B9-0B9F-41F4-BD13-080E83D45807}"/>
          </ac:spMkLst>
        </pc:spChg>
        <pc:spChg chg="add del mod">
          <ac:chgData name="Huang Lianyun" userId="1d624e379557747e" providerId="LiveId" clId="{CE08B8C0-F894-4E30-BFAE-22ECB464BA4F}" dt="2020-07-20T15:32:00.373" v="747" actId="478"/>
          <ac:spMkLst>
            <pc:docMk/>
            <pc:sldMk cId="2870583818" sldId="257"/>
            <ac:spMk id="13" creationId="{279C3650-2B55-4E54-870E-483999DDB6C3}"/>
          </ac:spMkLst>
        </pc:spChg>
        <pc:spChg chg="add mod">
          <ac:chgData name="Huang Lianyun" userId="1d624e379557747e" providerId="LiveId" clId="{CE08B8C0-F894-4E30-BFAE-22ECB464BA4F}" dt="2020-07-20T15:32:32.514" v="763"/>
          <ac:spMkLst>
            <pc:docMk/>
            <pc:sldMk cId="2870583818" sldId="257"/>
            <ac:spMk id="14" creationId="{70C794D6-FB3F-407E-856C-EE96C8A1ECD7}"/>
          </ac:spMkLst>
        </pc:spChg>
        <pc:spChg chg="add mod">
          <ac:chgData name="Huang Lianyun" userId="1d624e379557747e" providerId="LiveId" clId="{CE08B8C0-F894-4E30-BFAE-22ECB464BA4F}" dt="2020-07-20T15:33:03.359" v="790"/>
          <ac:spMkLst>
            <pc:docMk/>
            <pc:sldMk cId="2870583818" sldId="257"/>
            <ac:spMk id="15" creationId="{8EC2E9A1-549E-4B03-A05C-E7AE1B26742A}"/>
          </ac:spMkLst>
        </pc:spChg>
        <pc:spChg chg="add mod">
          <ac:chgData name="Huang Lianyun" userId="1d624e379557747e" providerId="LiveId" clId="{CE08B8C0-F894-4E30-BFAE-22ECB464BA4F}" dt="2020-07-20T15:33:22.175" v="805" actId="20577"/>
          <ac:spMkLst>
            <pc:docMk/>
            <pc:sldMk cId="2870583818" sldId="257"/>
            <ac:spMk id="16" creationId="{562A40DF-8C2C-4710-8996-D11E942CC8C6}"/>
          </ac:spMkLst>
        </pc:spChg>
        <pc:spChg chg="add mod">
          <ac:chgData name="Huang Lianyun" userId="1d624e379557747e" providerId="LiveId" clId="{CE08B8C0-F894-4E30-BFAE-22ECB464BA4F}" dt="2020-07-20T15:33:45.021" v="815" actId="20577"/>
          <ac:spMkLst>
            <pc:docMk/>
            <pc:sldMk cId="2870583818" sldId="257"/>
            <ac:spMk id="17" creationId="{DB793657-63E3-4077-9F44-36F959001086}"/>
          </ac:spMkLst>
        </pc:spChg>
      </pc:sldChg>
      <pc:sldChg chg="addSp delSp modSp add">
        <pc:chgData name="Huang Lianyun" userId="1d624e379557747e" providerId="LiveId" clId="{CE08B8C0-F894-4E30-BFAE-22ECB464BA4F}" dt="2020-07-20T15:27:18.032" v="592" actId="20577"/>
        <pc:sldMkLst>
          <pc:docMk/>
          <pc:sldMk cId="3373255176" sldId="258"/>
        </pc:sldMkLst>
        <pc:spChg chg="del">
          <ac:chgData name="Huang Lianyun" userId="1d624e379557747e" providerId="LiveId" clId="{CE08B8C0-F894-4E30-BFAE-22ECB464BA4F}" dt="2020-07-20T15:01:39.319" v="122" actId="478"/>
          <ac:spMkLst>
            <pc:docMk/>
            <pc:sldMk cId="3373255176" sldId="258"/>
            <ac:spMk id="2" creationId="{CC3D9079-DD5F-46F4-B1D7-47C029D1C049}"/>
          </ac:spMkLst>
        </pc:spChg>
        <pc:spChg chg="mod">
          <ac:chgData name="Huang Lianyun" userId="1d624e379557747e" providerId="LiveId" clId="{CE08B8C0-F894-4E30-BFAE-22ECB464BA4F}" dt="2020-07-20T15:04:12.624" v="182" actId="20577"/>
          <ac:spMkLst>
            <pc:docMk/>
            <pc:sldMk cId="3373255176" sldId="258"/>
            <ac:spMk id="3" creationId="{F8F03B39-23A6-455A-AAD9-497B20893F70}"/>
          </ac:spMkLst>
        </pc:spChg>
        <pc:spChg chg="add del mod">
          <ac:chgData name="Huang Lianyun" userId="1d624e379557747e" providerId="LiveId" clId="{CE08B8C0-F894-4E30-BFAE-22ECB464BA4F}" dt="2020-07-20T15:26:14.529" v="541" actId="478"/>
          <ac:spMkLst>
            <pc:docMk/>
            <pc:sldMk cId="3373255176" sldId="258"/>
            <ac:spMk id="4" creationId="{6F295DD9-0F2C-46B5-A6D9-4356180F9B3B}"/>
          </ac:spMkLst>
        </pc:spChg>
        <pc:spChg chg="add mod">
          <ac:chgData name="Huang Lianyun" userId="1d624e379557747e" providerId="LiveId" clId="{CE08B8C0-F894-4E30-BFAE-22ECB464BA4F}" dt="2020-07-20T15:04:15.416" v="184" actId="20577"/>
          <ac:spMkLst>
            <pc:docMk/>
            <pc:sldMk cId="3373255176" sldId="258"/>
            <ac:spMk id="5" creationId="{AEA4FA15-9801-410A-9DA7-B3003F3C022B}"/>
          </ac:spMkLst>
        </pc:spChg>
        <pc:spChg chg="add del mod">
          <ac:chgData name="Huang Lianyun" userId="1d624e379557747e" providerId="LiveId" clId="{CE08B8C0-F894-4E30-BFAE-22ECB464BA4F}" dt="2020-07-20T15:26:48.726" v="567" actId="478"/>
          <ac:spMkLst>
            <pc:docMk/>
            <pc:sldMk cId="3373255176" sldId="258"/>
            <ac:spMk id="6" creationId="{E572B5E9-CE59-4910-9917-4335BD2D1778}"/>
          </ac:spMkLst>
        </pc:spChg>
        <pc:spChg chg="add mod">
          <ac:chgData name="Huang Lianyun" userId="1d624e379557747e" providerId="LiveId" clId="{CE08B8C0-F894-4E30-BFAE-22ECB464BA4F}" dt="2020-07-20T15:26:44.244" v="566" actId="20577"/>
          <ac:spMkLst>
            <pc:docMk/>
            <pc:sldMk cId="3373255176" sldId="258"/>
            <ac:spMk id="7" creationId="{89E62C71-742B-4808-8D48-E6493C923FBF}"/>
          </ac:spMkLst>
        </pc:spChg>
        <pc:spChg chg="add mod">
          <ac:chgData name="Huang Lianyun" userId="1d624e379557747e" providerId="LiveId" clId="{CE08B8C0-F894-4E30-BFAE-22ECB464BA4F}" dt="2020-07-20T15:27:18.032" v="592" actId="20577"/>
          <ac:spMkLst>
            <pc:docMk/>
            <pc:sldMk cId="3373255176" sldId="258"/>
            <ac:spMk id="8" creationId="{7CA7D41E-4940-4428-82C8-4255EA5B5B67}"/>
          </ac:spMkLst>
        </pc:spChg>
      </pc:sldChg>
      <pc:sldChg chg="addSp delSp modSp add">
        <pc:chgData name="Huang Lianyun" userId="1d624e379557747e" providerId="LiveId" clId="{CE08B8C0-F894-4E30-BFAE-22ECB464BA4F}" dt="2020-07-20T15:29:38.808" v="684" actId="20577"/>
        <pc:sldMkLst>
          <pc:docMk/>
          <pc:sldMk cId="822123535" sldId="259"/>
        </pc:sldMkLst>
        <pc:spChg chg="add del mod">
          <ac:chgData name="Huang Lianyun" userId="1d624e379557747e" providerId="LiveId" clId="{CE08B8C0-F894-4E30-BFAE-22ECB464BA4F}" dt="2020-07-20T15:27:31.401" v="593" actId="478"/>
          <ac:spMkLst>
            <pc:docMk/>
            <pc:sldMk cId="822123535" sldId="259"/>
            <ac:spMk id="2" creationId="{28498F9D-78AC-4C20-A69B-E5E388D359BA}"/>
          </ac:spMkLst>
        </pc:spChg>
        <pc:spChg chg="mod">
          <ac:chgData name="Huang Lianyun" userId="1d624e379557747e" providerId="LiveId" clId="{CE08B8C0-F894-4E30-BFAE-22ECB464BA4F}" dt="2020-07-20T15:28:13.431" v="627" actId="20577"/>
          <ac:spMkLst>
            <pc:docMk/>
            <pc:sldMk cId="822123535" sldId="259"/>
            <ac:spMk id="3" creationId="{F8F03B39-23A6-455A-AAD9-497B20893F70}"/>
          </ac:spMkLst>
        </pc:spChg>
        <pc:spChg chg="del">
          <ac:chgData name="Huang Lianyun" userId="1d624e379557747e" providerId="LiveId" clId="{CE08B8C0-F894-4E30-BFAE-22ECB464BA4F}" dt="2020-07-20T15:03:33.433" v="173" actId="478"/>
          <ac:spMkLst>
            <pc:docMk/>
            <pc:sldMk cId="822123535" sldId="259"/>
            <ac:spMk id="4" creationId="{6F295DD9-0F2C-46B5-A6D9-4356180F9B3B}"/>
          </ac:spMkLst>
        </pc:spChg>
        <pc:spChg chg="del">
          <ac:chgData name="Huang Lianyun" userId="1d624e379557747e" providerId="LiveId" clId="{CE08B8C0-F894-4E30-BFAE-22ECB464BA4F}" dt="2020-07-20T15:03:54.612" v="174" actId="478"/>
          <ac:spMkLst>
            <pc:docMk/>
            <pc:sldMk cId="822123535" sldId="259"/>
            <ac:spMk id="5" creationId="{AEA4FA15-9801-410A-9DA7-B3003F3C022B}"/>
          </ac:spMkLst>
        </pc:spChg>
        <pc:spChg chg="del">
          <ac:chgData name="Huang Lianyun" userId="1d624e379557747e" providerId="LiveId" clId="{CE08B8C0-F894-4E30-BFAE-22ECB464BA4F}" dt="2020-07-20T15:03:55.903" v="175" actId="478"/>
          <ac:spMkLst>
            <pc:docMk/>
            <pc:sldMk cId="822123535" sldId="259"/>
            <ac:spMk id="6" creationId="{E572B5E9-CE59-4910-9917-4335BD2D1778}"/>
          </ac:spMkLst>
        </pc:spChg>
        <pc:spChg chg="add mod">
          <ac:chgData name="Huang Lianyun" userId="1d624e379557747e" providerId="LiveId" clId="{CE08B8C0-F894-4E30-BFAE-22ECB464BA4F}" dt="2020-07-20T15:28:05.516" v="623" actId="313"/>
          <ac:spMkLst>
            <pc:docMk/>
            <pc:sldMk cId="822123535" sldId="259"/>
            <ac:spMk id="7" creationId="{724AE603-4738-4A55-A4CA-EB37A9BD1AF0}"/>
          </ac:spMkLst>
        </pc:spChg>
        <pc:spChg chg="add mod">
          <ac:chgData name="Huang Lianyun" userId="1d624e379557747e" providerId="LiveId" clId="{CE08B8C0-F894-4E30-BFAE-22ECB464BA4F}" dt="2020-07-20T15:28:50.196" v="656"/>
          <ac:spMkLst>
            <pc:docMk/>
            <pc:sldMk cId="822123535" sldId="259"/>
            <ac:spMk id="8" creationId="{ADAAA33B-E69E-4B9C-A5AD-4D0CFAE0DA9D}"/>
          </ac:spMkLst>
        </pc:spChg>
        <pc:spChg chg="add mod">
          <ac:chgData name="Huang Lianyun" userId="1d624e379557747e" providerId="LiveId" clId="{CE08B8C0-F894-4E30-BFAE-22ECB464BA4F}" dt="2020-07-20T15:29:11.099" v="667" actId="20577"/>
          <ac:spMkLst>
            <pc:docMk/>
            <pc:sldMk cId="822123535" sldId="259"/>
            <ac:spMk id="9" creationId="{AD92DC6A-5745-449F-8E94-43CCA3F3DCC4}"/>
          </ac:spMkLst>
        </pc:spChg>
        <pc:spChg chg="add mod">
          <ac:chgData name="Huang Lianyun" userId="1d624e379557747e" providerId="LiveId" clId="{CE08B8C0-F894-4E30-BFAE-22ECB464BA4F}" dt="2020-07-20T15:29:38.808" v="684" actId="20577"/>
          <ac:spMkLst>
            <pc:docMk/>
            <pc:sldMk cId="822123535" sldId="259"/>
            <ac:spMk id="10" creationId="{491E89AF-A5ED-495E-9D2C-B5A6908E314F}"/>
          </ac:spMkLst>
        </pc:spChg>
      </pc:sldChg>
      <pc:sldChg chg="addSp delSp modSp add">
        <pc:chgData name="Huang Lianyun" userId="1d624e379557747e" providerId="LiveId" clId="{CE08B8C0-F894-4E30-BFAE-22ECB464BA4F}" dt="2020-07-20T15:31:45.665" v="743" actId="313"/>
        <pc:sldMkLst>
          <pc:docMk/>
          <pc:sldMk cId="2090934767" sldId="260"/>
        </pc:sldMkLst>
        <pc:spChg chg="del">
          <ac:chgData name="Huang Lianyun" userId="1d624e379557747e" providerId="LiveId" clId="{CE08B8C0-F894-4E30-BFAE-22ECB464BA4F}" dt="2020-07-20T15:06:41.829" v="254" actId="478"/>
          <ac:spMkLst>
            <pc:docMk/>
            <pc:sldMk cId="2090934767" sldId="260"/>
            <ac:spMk id="2" creationId="{28498F9D-78AC-4C20-A69B-E5E388D359BA}"/>
          </ac:spMkLst>
        </pc:spChg>
        <pc:spChg chg="mod">
          <ac:chgData name="Huang Lianyun" userId="1d624e379557747e" providerId="LiveId" clId="{CE08B8C0-F894-4E30-BFAE-22ECB464BA4F}" dt="2020-07-20T15:09:28.753" v="320" actId="20577"/>
          <ac:spMkLst>
            <pc:docMk/>
            <pc:sldMk cId="2090934767" sldId="260"/>
            <ac:spMk id="3" creationId="{F8F03B39-23A6-455A-AAD9-497B20893F70}"/>
          </ac:spMkLst>
        </pc:spChg>
        <pc:spChg chg="add del mod">
          <ac:chgData name="Huang Lianyun" userId="1d624e379557747e" providerId="LiveId" clId="{CE08B8C0-F894-4E30-BFAE-22ECB464BA4F}" dt="2020-07-20T15:30:09.278" v="685" actId="478"/>
          <ac:spMkLst>
            <pc:docMk/>
            <pc:sldMk cId="2090934767" sldId="260"/>
            <ac:spMk id="4" creationId="{5A75E31E-8C9D-416E-BC28-71BDE6AC4BA7}"/>
          </ac:spMkLst>
        </pc:spChg>
        <pc:spChg chg="add del mod">
          <ac:chgData name="Huang Lianyun" userId="1d624e379557747e" providerId="LiveId" clId="{CE08B8C0-F894-4E30-BFAE-22ECB464BA4F}" dt="2020-07-20T15:07:15.415" v="264"/>
          <ac:spMkLst>
            <pc:docMk/>
            <pc:sldMk cId="2090934767" sldId="260"/>
            <ac:spMk id="5" creationId="{28FBD3DF-DF41-4233-B0A6-A194C03B70DA}"/>
          </ac:spMkLst>
        </pc:spChg>
        <pc:spChg chg="add del">
          <ac:chgData name="Huang Lianyun" userId="1d624e379557747e" providerId="LiveId" clId="{CE08B8C0-F894-4E30-BFAE-22ECB464BA4F}" dt="2020-07-20T15:07:17.382" v="266"/>
          <ac:spMkLst>
            <pc:docMk/>
            <pc:sldMk cId="2090934767" sldId="260"/>
            <ac:spMk id="6" creationId="{E5DAFA14-DCC2-48D2-8FA7-F86224F85C68}"/>
          </ac:spMkLst>
        </pc:spChg>
        <pc:spChg chg="add del mod">
          <ac:chgData name="Huang Lianyun" userId="1d624e379557747e" providerId="LiveId" clId="{CE08B8C0-F894-4E30-BFAE-22ECB464BA4F}" dt="2020-07-20T15:07:41.597" v="271"/>
          <ac:spMkLst>
            <pc:docMk/>
            <pc:sldMk cId="2090934767" sldId="260"/>
            <ac:spMk id="7" creationId="{89221F5C-99B4-4F84-8E6E-7FFB1F740A36}"/>
          </ac:spMkLst>
        </pc:spChg>
        <pc:spChg chg="add del mod">
          <ac:chgData name="Huang Lianyun" userId="1d624e379557747e" providerId="LiveId" clId="{CE08B8C0-F894-4E30-BFAE-22ECB464BA4F}" dt="2020-07-20T15:30:10.242" v="686" actId="478"/>
          <ac:spMkLst>
            <pc:docMk/>
            <pc:sldMk cId="2090934767" sldId="260"/>
            <ac:spMk id="8" creationId="{360E4023-9252-4E56-B9E8-F8D936045CFA}"/>
          </ac:spMkLst>
        </pc:spChg>
        <pc:spChg chg="add del mod">
          <ac:chgData name="Huang Lianyun" userId="1d624e379557747e" providerId="LiveId" clId="{CE08B8C0-F894-4E30-BFAE-22ECB464BA4F}" dt="2020-07-20T15:30:11.202" v="687" actId="478"/>
          <ac:spMkLst>
            <pc:docMk/>
            <pc:sldMk cId="2090934767" sldId="260"/>
            <ac:spMk id="9" creationId="{78E2713B-F705-4354-B259-BA5D52E6EBD1}"/>
          </ac:spMkLst>
        </pc:spChg>
        <pc:spChg chg="add del mod">
          <ac:chgData name="Huang Lianyun" userId="1d624e379557747e" providerId="LiveId" clId="{CE08B8C0-F894-4E30-BFAE-22ECB464BA4F}" dt="2020-07-20T15:30:12.731" v="688" actId="478"/>
          <ac:spMkLst>
            <pc:docMk/>
            <pc:sldMk cId="2090934767" sldId="260"/>
            <ac:spMk id="10" creationId="{1D7020E3-F600-4A4A-BFEB-95F47E475011}"/>
          </ac:spMkLst>
        </pc:spChg>
        <pc:spChg chg="add mod">
          <ac:chgData name="Huang Lianyun" userId="1d624e379557747e" providerId="LiveId" clId="{CE08B8C0-F894-4E30-BFAE-22ECB464BA4F}" dt="2020-07-20T15:30:35.411" v="703" actId="14100"/>
          <ac:spMkLst>
            <pc:docMk/>
            <pc:sldMk cId="2090934767" sldId="260"/>
            <ac:spMk id="11" creationId="{6CA09D93-2CBB-4899-B960-3F99D3CF4C1F}"/>
          </ac:spMkLst>
        </pc:spChg>
        <pc:spChg chg="add mod">
          <ac:chgData name="Huang Lianyun" userId="1d624e379557747e" providerId="LiveId" clId="{CE08B8C0-F894-4E30-BFAE-22ECB464BA4F}" dt="2020-07-20T15:30:55.496" v="713" actId="20577"/>
          <ac:spMkLst>
            <pc:docMk/>
            <pc:sldMk cId="2090934767" sldId="260"/>
            <ac:spMk id="12" creationId="{30BA119C-34C6-4A3B-BB12-FA7B757B7855}"/>
          </ac:spMkLst>
        </pc:spChg>
        <pc:spChg chg="add mod">
          <ac:chgData name="Huang Lianyun" userId="1d624e379557747e" providerId="LiveId" clId="{CE08B8C0-F894-4E30-BFAE-22ECB464BA4F}" dt="2020-07-20T15:31:18.154" v="723" actId="20577"/>
          <ac:spMkLst>
            <pc:docMk/>
            <pc:sldMk cId="2090934767" sldId="260"/>
            <ac:spMk id="13" creationId="{49749F26-8798-49AD-98FC-F93ABF89FA33}"/>
          </ac:spMkLst>
        </pc:spChg>
        <pc:spChg chg="add mod">
          <ac:chgData name="Huang Lianyun" userId="1d624e379557747e" providerId="LiveId" clId="{CE08B8C0-F894-4E30-BFAE-22ECB464BA4F}" dt="2020-07-20T15:31:45.665" v="743" actId="313"/>
          <ac:spMkLst>
            <pc:docMk/>
            <pc:sldMk cId="2090934767" sldId="260"/>
            <ac:spMk id="14" creationId="{814F5F64-7A48-42EA-8002-A15C0A5C5900}"/>
          </ac:spMkLst>
        </pc:spChg>
      </pc:sldChg>
      <pc:sldChg chg="modSp add">
        <pc:chgData name="Huang Lianyun" userId="1d624e379557747e" providerId="LiveId" clId="{CE08B8C0-F894-4E30-BFAE-22ECB464BA4F}" dt="2020-07-31T11:31:08.592" v="829" actId="14100"/>
        <pc:sldMkLst>
          <pc:docMk/>
          <pc:sldMk cId="1200562951" sldId="261"/>
        </pc:sldMkLst>
        <pc:spChg chg="mod">
          <ac:chgData name="Huang Lianyun" userId="1d624e379557747e" providerId="LiveId" clId="{CE08B8C0-F894-4E30-BFAE-22ECB464BA4F}" dt="2020-07-31T11:31:08.592" v="829" actId="14100"/>
          <ac:spMkLst>
            <pc:docMk/>
            <pc:sldMk cId="1200562951" sldId="261"/>
            <ac:spMk id="2" creationId="{EA0DFC11-B011-449E-BDC9-566869868B0C}"/>
          </ac:spMkLst>
        </pc:spChg>
        <pc:spChg chg="mod">
          <ac:chgData name="Huang Lianyun" userId="1d624e379557747e" providerId="LiveId" clId="{CE08B8C0-F894-4E30-BFAE-22ECB464BA4F}" dt="2020-07-20T15:24:59.587" v="540" actId="20577"/>
          <ac:spMkLst>
            <pc:docMk/>
            <pc:sldMk cId="1200562951" sldId="261"/>
            <ac:spMk id="3" creationId="{FD974ED9-C6D3-4631-87D7-EA90EC6270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4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2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47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74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3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12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7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2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4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5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1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4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5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8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7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29E2F4-E18B-488E-976F-B82DC93906A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7DFA1-14E5-469E-9A23-58315849F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91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03B39-23A6-455A-AAD9-497B2089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484" y="573976"/>
            <a:ext cx="8946541" cy="897015"/>
          </a:xfrm>
        </p:spPr>
        <p:txBody>
          <a:bodyPr/>
          <a:lstStyle/>
          <a:p>
            <a:r>
              <a:rPr lang="en-US" altLang="zh-CN" dirty="0"/>
              <a:t>A1	Have you ever had a time in your life when you felt sad, blue, or depressed for two weeks or more in a row?</a:t>
            </a: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EA4FA15-9801-410A-9DA7-B3003F3C022B}"/>
              </a:ext>
            </a:extLst>
          </p:cNvPr>
          <p:cNvSpPr txBox="1">
            <a:spLocks/>
          </p:cNvSpPr>
          <p:nvPr/>
        </p:nvSpPr>
        <p:spPr>
          <a:xfrm>
            <a:off x="1238483" y="2698299"/>
            <a:ext cx="9074359" cy="121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A2	</a:t>
            </a:r>
            <a:r>
              <a:rPr lang="zh-CN" altLang="en-US" dirty="0"/>
              <a:t>Have you ever had a time in your life lasting two weeks or more when you lost interest in most things like hobbies, work, or activities that usually give you pleasure?</a:t>
            </a:r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E62C71-742B-4808-8D48-E6493C923FBF}"/>
              </a:ext>
            </a:extLst>
          </p:cNvPr>
          <p:cNvSpPr/>
          <p:nvPr/>
        </p:nvSpPr>
        <p:spPr>
          <a:xfrm>
            <a:off x="2663754" y="14383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0		</a:t>
            </a:r>
            <a:r>
              <a:rPr lang="zh-CN" altLang="en-US" dirty="0"/>
              <a:t>1   </a:t>
            </a:r>
            <a:r>
              <a:rPr lang="en-US" altLang="zh-CN" dirty="0"/>
              <a:t>		</a:t>
            </a:r>
            <a:r>
              <a:rPr lang="zh-CN" altLang="en-US" dirty="0"/>
              <a:t>NA's</a:t>
            </a:r>
          </a:p>
          <a:p>
            <a:r>
              <a:rPr lang="zh-CN" altLang="en-US" dirty="0"/>
              <a:t>50018</a:t>
            </a:r>
            <a:r>
              <a:rPr lang="en-US" altLang="zh-CN" dirty="0"/>
              <a:t>a	</a:t>
            </a:r>
            <a:r>
              <a:rPr lang="zh-CN" altLang="en-US" dirty="0"/>
              <a:t>59409 </a:t>
            </a:r>
            <a:r>
              <a:rPr lang="en-US" altLang="zh-CN" dirty="0"/>
              <a:t>	</a:t>
            </a:r>
            <a:r>
              <a:rPr lang="zh-CN" altLang="en-US" dirty="0"/>
              <a:t>225279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A7D41E-4940-4428-82C8-4255EA5B5B67}"/>
              </a:ext>
            </a:extLst>
          </p:cNvPr>
          <p:cNvSpPr/>
          <p:nvPr/>
        </p:nvSpPr>
        <p:spPr>
          <a:xfrm>
            <a:off x="2727662" y="46483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0</a:t>
            </a:r>
            <a:r>
              <a:rPr lang="en-US" altLang="zh-CN" dirty="0"/>
              <a:t>		</a:t>
            </a:r>
            <a:r>
              <a:rPr lang="zh-CN" altLang="en-US" dirty="0"/>
              <a:t>1</a:t>
            </a:r>
            <a:r>
              <a:rPr lang="en-US" altLang="zh-CN" dirty="0"/>
              <a:t>		</a:t>
            </a:r>
            <a:r>
              <a:rPr lang="zh-CN" altLang="en-US" dirty="0"/>
              <a:t>NA's</a:t>
            </a:r>
          </a:p>
          <a:p>
            <a:r>
              <a:rPr lang="zh-CN" altLang="en-US" dirty="0"/>
              <a:t>66830</a:t>
            </a:r>
            <a:r>
              <a:rPr lang="en-US" altLang="zh-CN" dirty="0"/>
              <a:t>	</a:t>
            </a:r>
            <a:r>
              <a:rPr lang="zh-CN" altLang="en-US" dirty="0"/>
              <a:t>42565</a:t>
            </a:r>
            <a:r>
              <a:rPr lang="en-US" altLang="zh-CN" dirty="0"/>
              <a:t>	</a:t>
            </a:r>
            <a:r>
              <a:rPr lang="zh-CN" altLang="en-US" dirty="0"/>
              <a:t>225311</a:t>
            </a:r>
          </a:p>
        </p:txBody>
      </p:sp>
    </p:spTree>
    <p:extLst>
      <p:ext uri="{BB962C8B-B14F-4D97-AF65-F5344CB8AC3E}">
        <p14:creationId xmlns:p14="http://schemas.microsoft.com/office/powerpoint/2010/main" val="337325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03B39-23A6-455A-AAD9-497B2089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484" y="573976"/>
            <a:ext cx="8946541" cy="5572382"/>
          </a:xfrm>
        </p:spPr>
        <p:txBody>
          <a:bodyPr>
            <a:normAutofit/>
          </a:bodyPr>
          <a:lstStyle/>
          <a:p>
            <a:r>
              <a:rPr lang="en-US" altLang="zh-CN" dirty="0"/>
              <a:t>A3	</a:t>
            </a:r>
            <a:r>
              <a:rPr lang="zh-CN" altLang="en-US" dirty="0"/>
              <a:t>Did you gain or lose weight without trying, or did you stay about the same weight?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A3a		only the people who gained weight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A3b		only the people who lost weight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A3c		only the people who both gained and lost weight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4AE603-4738-4A55-A4CA-EB37A9BD1AF0}"/>
              </a:ext>
            </a:extLst>
          </p:cNvPr>
          <p:cNvSpPr/>
          <p:nvPr/>
        </p:nvSpPr>
        <p:spPr>
          <a:xfrm>
            <a:off x="4264549" y="1213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0</a:t>
            </a:r>
            <a:r>
              <a:rPr lang="en-US" altLang="zh-CN" dirty="0"/>
              <a:t>		</a:t>
            </a:r>
            <a:r>
              <a:rPr lang="zh-CN" altLang="en-US" dirty="0"/>
              <a:t>1</a:t>
            </a:r>
            <a:r>
              <a:rPr lang="en-US" altLang="zh-CN" dirty="0"/>
              <a:t>		</a:t>
            </a:r>
            <a:r>
              <a:rPr lang="zh-CN" altLang="en-US" dirty="0"/>
              <a:t>NA’s</a:t>
            </a:r>
            <a:endParaRPr lang="en-US" altLang="zh-CN" dirty="0"/>
          </a:p>
          <a:p>
            <a:r>
              <a:rPr lang="zh-CN" altLang="en-US" dirty="0"/>
              <a:t>21324</a:t>
            </a:r>
            <a:r>
              <a:rPr lang="en-US" altLang="zh-CN" dirty="0"/>
              <a:t>	</a:t>
            </a:r>
            <a:r>
              <a:rPr lang="zh-CN" altLang="en-US" dirty="0"/>
              <a:t>30875</a:t>
            </a:r>
            <a:r>
              <a:rPr lang="en-US" altLang="zh-CN" dirty="0"/>
              <a:t>	</a:t>
            </a:r>
            <a:r>
              <a:rPr lang="zh-CN" altLang="en-US" dirty="0"/>
              <a:t>282507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AAA33B-E69E-4B9C-A5AD-4D0CFAE0DA9D}"/>
              </a:ext>
            </a:extLst>
          </p:cNvPr>
          <p:cNvSpPr/>
          <p:nvPr/>
        </p:nvSpPr>
        <p:spPr>
          <a:xfrm>
            <a:off x="4264549" y="27138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0</a:t>
            </a:r>
            <a:r>
              <a:rPr lang="en-US" altLang="zh-CN" dirty="0"/>
              <a:t>		</a:t>
            </a:r>
            <a:r>
              <a:rPr lang="zh-CN" altLang="en-US" dirty="0"/>
              <a:t>1</a:t>
            </a:r>
            <a:r>
              <a:rPr lang="en-US" altLang="zh-CN" dirty="0"/>
              <a:t>		</a:t>
            </a:r>
            <a:r>
              <a:rPr lang="zh-CN" altLang="en-US" dirty="0"/>
              <a:t>NA’s</a:t>
            </a:r>
            <a:endParaRPr lang="en-US" altLang="zh-CN" dirty="0"/>
          </a:p>
          <a:p>
            <a:r>
              <a:rPr lang="zh-CN" altLang="en-US" dirty="0"/>
              <a:t>21324</a:t>
            </a:r>
            <a:r>
              <a:rPr lang="en-US" altLang="zh-CN" dirty="0"/>
              <a:t>	</a:t>
            </a:r>
            <a:r>
              <a:rPr lang="zh-CN" altLang="en-US" dirty="0"/>
              <a:t>8838</a:t>
            </a:r>
            <a:r>
              <a:rPr lang="en-US" altLang="zh-CN" dirty="0"/>
              <a:t>	</a:t>
            </a:r>
            <a:r>
              <a:rPr lang="zh-CN" altLang="en-US" dirty="0"/>
              <a:t>304544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92DC6A-5745-449F-8E94-43CCA3F3DCC4}"/>
              </a:ext>
            </a:extLst>
          </p:cNvPr>
          <p:cNvSpPr/>
          <p:nvPr/>
        </p:nvSpPr>
        <p:spPr>
          <a:xfrm>
            <a:off x="4352014" y="40361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0</a:t>
            </a:r>
            <a:r>
              <a:rPr lang="en-US" altLang="zh-CN" dirty="0"/>
              <a:t>		</a:t>
            </a:r>
            <a:r>
              <a:rPr lang="zh-CN" altLang="en-US" dirty="0"/>
              <a:t>1</a:t>
            </a:r>
            <a:r>
              <a:rPr lang="en-US" altLang="zh-CN" dirty="0"/>
              <a:t>		</a:t>
            </a:r>
            <a:r>
              <a:rPr lang="zh-CN" altLang="en-US" dirty="0"/>
              <a:t>NA's</a:t>
            </a:r>
          </a:p>
          <a:p>
            <a:r>
              <a:rPr lang="zh-CN" altLang="en-US" dirty="0"/>
              <a:t>21324</a:t>
            </a:r>
            <a:r>
              <a:rPr lang="en-US" altLang="zh-CN" dirty="0"/>
              <a:t>	</a:t>
            </a:r>
            <a:r>
              <a:rPr lang="zh-CN" altLang="en-US" dirty="0"/>
              <a:t>18792</a:t>
            </a:r>
            <a:r>
              <a:rPr lang="en-US" altLang="zh-CN" dirty="0"/>
              <a:t>	</a:t>
            </a:r>
            <a:r>
              <a:rPr lang="zh-CN" altLang="en-US" dirty="0"/>
              <a:t>294590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1E89AF-A5ED-495E-9D2C-B5A6908E314F}"/>
              </a:ext>
            </a:extLst>
          </p:cNvPr>
          <p:cNvSpPr/>
          <p:nvPr/>
        </p:nvSpPr>
        <p:spPr>
          <a:xfrm>
            <a:off x="4352014" y="53743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0</a:t>
            </a:r>
            <a:r>
              <a:rPr lang="en-US" altLang="zh-CN" dirty="0"/>
              <a:t>		</a:t>
            </a:r>
            <a:r>
              <a:rPr lang="zh-CN" altLang="en-US" dirty="0"/>
              <a:t>1</a:t>
            </a:r>
            <a:r>
              <a:rPr lang="en-US" altLang="zh-CN" dirty="0"/>
              <a:t>		</a:t>
            </a:r>
            <a:r>
              <a:rPr lang="zh-CN" altLang="en-US" dirty="0"/>
              <a:t>NA's</a:t>
            </a:r>
          </a:p>
          <a:p>
            <a:r>
              <a:rPr lang="zh-CN" altLang="en-US" dirty="0"/>
              <a:t>21324</a:t>
            </a:r>
            <a:r>
              <a:rPr lang="en-US" altLang="zh-CN" dirty="0"/>
              <a:t>	</a:t>
            </a:r>
            <a:r>
              <a:rPr lang="zh-CN" altLang="en-US" dirty="0"/>
              <a:t>3245</a:t>
            </a:r>
            <a:r>
              <a:rPr lang="en-US" altLang="zh-CN" dirty="0"/>
              <a:t>	</a:t>
            </a:r>
            <a:r>
              <a:rPr lang="zh-CN" altLang="en-US" dirty="0"/>
              <a:t>310137</a:t>
            </a:r>
          </a:p>
        </p:txBody>
      </p:sp>
    </p:spTree>
    <p:extLst>
      <p:ext uri="{BB962C8B-B14F-4D97-AF65-F5344CB8AC3E}">
        <p14:creationId xmlns:p14="http://schemas.microsoft.com/office/powerpoint/2010/main" val="82212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03B39-23A6-455A-AAD9-497B2089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74" y="573976"/>
            <a:ext cx="4971485" cy="5572382"/>
          </a:xfrm>
        </p:spPr>
        <p:txBody>
          <a:bodyPr>
            <a:normAutofit/>
          </a:bodyPr>
          <a:lstStyle/>
          <a:p>
            <a:r>
              <a:rPr lang="en-US" altLang="zh-CN" dirty="0"/>
              <a:t>A4		</a:t>
            </a:r>
            <a:r>
              <a:rPr lang="zh-CN" altLang="en-US" dirty="0"/>
              <a:t>"Did your sleep change?“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A4a		trouble falling asleep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A4b		Sleeping too much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A4c		waking too early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A09D93-2CBB-4899-B960-3F99D3CF4C1F}"/>
              </a:ext>
            </a:extLst>
          </p:cNvPr>
          <p:cNvSpPr/>
          <p:nvPr/>
        </p:nvSpPr>
        <p:spPr>
          <a:xfrm>
            <a:off x="5878665" y="573976"/>
            <a:ext cx="3901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</a:t>
            </a:r>
            <a:r>
              <a:rPr lang="en-US" altLang="zh-CN" dirty="0"/>
              <a:t>		</a:t>
            </a:r>
            <a:r>
              <a:rPr lang="zh-CN" altLang="en-US" dirty="0"/>
              <a:t>1</a:t>
            </a:r>
            <a:r>
              <a:rPr lang="en-US" altLang="zh-CN" dirty="0"/>
              <a:t>		</a:t>
            </a:r>
            <a:r>
              <a:rPr lang="zh-CN" altLang="en-US" dirty="0"/>
              <a:t>NA's</a:t>
            </a:r>
          </a:p>
          <a:p>
            <a:r>
              <a:rPr lang="zh-CN" altLang="en-US" dirty="0"/>
              <a:t>10714</a:t>
            </a:r>
            <a:r>
              <a:rPr lang="en-US" altLang="zh-CN" dirty="0"/>
              <a:t>	</a:t>
            </a:r>
            <a:r>
              <a:rPr lang="zh-CN" altLang="en-US" dirty="0"/>
              <a:t>41955</a:t>
            </a:r>
            <a:r>
              <a:rPr lang="en-US" altLang="zh-CN" dirty="0"/>
              <a:t>	</a:t>
            </a:r>
            <a:r>
              <a:rPr lang="zh-CN" altLang="en-US" dirty="0"/>
              <a:t>282037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BA119C-34C6-4A3B-BB12-FA7B757B7855}"/>
              </a:ext>
            </a:extLst>
          </p:cNvPr>
          <p:cNvSpPr/>
          <p:nvPr/>
        </p:nvSpPr>
        <p:spPr>
          <a:xfrm>
            <a:off x="5878665" y="19290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0</a:t>
            </a:r>
            <a:r>
              <a:rPr lang="en-US" altLang="zh-CN" dirty="0"/>
              <a:t>		</a:t>
            </a:r>
            <a:r>
              <a:rPr lang="zh-CN" altLang="en-US" dirty="0"/>
              <a:t>1</a:t>
            </a:r>
            <a:r>
              <a:rPr lang="en-US" altLang="zh-CN" dirty="0"/>
              <a:t>		</a:t>
            </a:r>
            <a:r>
              <a:rPr lang="zh-CN" altLang="en-US" dirty="0"/>
              <a:t>NA's</a:t>
            </a:r>
          </a:p>
          <a:p>
            <a:r>
              <a:rPr lang="zh-CN" altLang="en-US" dirty="0"/>
              <a:t>10181</a:t>
            </a:r>
            <a:r>
              <a:rPr lang="en-US" altLang="zh-CN" dirty="0"/>
              <a:t>	</a:t>
            </a:r>
            <a:r>
              <a:rPr lang="zh-CN" altLang="en-US" dirty="0"/>
              <a:t>31774</a:t>
            </a:r>
            <a:r>
              <a:rPr lang="en-US" altLang="zh-CN" dirty="0"/>
              <a:t>	</a:t>
            </a:r>
            <a:r>
              <a:rPr lang="zh-CN" altLang="en-US" dirty="0"/>
              <a:t>292751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749F26-8798-49AD-98FC-F93ABF89FA33}"/>
              </a:ext>
            </a:extLst>
          </p:cNvPr>
          <p:cNvSpPr/>
          <p:nvPr/>
        </p:nvSpPr>
        <p:spPr>
          <a:xfrm>
            <a:off x="5878665" y="32841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0</a:t>
            </a:r>
            <a:r>
              <a:rPr lang="en-US" altLang="zh-CN" dirty="0"/>
              <a:t>		</a:t>
            </a:r>
            <a:r>
              <a:rPr lang="zh-CN" altLang="en-US" dirty="0"/>
              <a:t>1</a:t>
            </a:r>
            <a:r>
              <a:rPr lang="en-US" altLang="zh-CN" dirty="0"/>
              <a:t>		</a:t>
            </a:r>
            <a:r>
              <a:rPr lang="zh-CN" altLang="en-US" dirty="0"/>
              <a:t>NA's</a:t>
            </a:r>
          </a:p>
          <a:p>
            <a:r>
              <a:rPr lang="zh-CN" altLang="en-US" dirty="0"/>
              <a:t>33535</a:t>
            </a:r>
            <a:r>
              <a:rPr lang="en-US" altLang="zh-CN" dirty="0"/>
              <a:t>	</a:t>
            </a:r>
            <a:r>
              <a:rPr lang="zh-CN" altLang="en-US" dirty="0"/>
              <a:t>8420</a:t>
            </a:r>
            <a:r>
              <a:rPr lang="en-US" altLang="zh-CN" dirty="0"/>
              <a:t>	</a:t>
            </a:r>
            <a:r>
              <a:rPr lang="zh-CN" altLang="en-US" dirty="0"/>
              <a:t>292751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4F5F64-7A48-42EA-8002-A15C0A5C5900}"/>
              </a:ext>
            </a:extLst>
          </p:cNvPr>
          <p:cNvSpPr/>
          <p:nvPr/>
        </p:nvSpPr>
        <p:spPr>
          <a:xfrm>
            <a:off x="5878665" y="49664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0</a:t>
            </a:r>
            <a:r>
              <a:rPr lang="en-US" altLang="zh-CN" dirty="0"/>
              <a:t>		</a:t>
            </a:r>
            <a:r>
              <a:rPr lang="zh-CN" altLang="en-US" dirty="0"/>
              <a:t>1</a:t>
            </a:r>
            <a:r>
              <a:rPr lang="en-US" altLang="zh-CN" dirty="0"/>
              <a:t>		</a:t>
            </a:r>
            <a:r>
              <a:rPr lang="zh-CN" altLang="en-US" dirty="0"/>
              <a:t>NA’s</a:t>
            </a:r>
            <a:endParaRPr lang="en-US" altLang="zh-CN" dirty="0"/>
          </a:p>
          <a:p>
            <a:r>
              <a:rPr lang="zh-CN" altLang="en-US" dirty="0"/>
              <a:t>10162</a:t>
            </a:r>
            <a:r>
              <a:rPr lang="en-US" altLang="zh-CN" dirty="0"/>
              <a:t>	</a:t>
            </a:r>
            <a:r>
              <a:rPr lang="zh-CN" altLang="en-US" dirty="0"/>
              <a:t>31793</a:t>
            </a:r>
            <a:r>
              <a:rPr lang="en-US" altLang="zh-CN" dirty="0"/>
              <a:t>	</a:t>
            </a:r>
            <a:r>
              <a:rPr lang="zh-CN" altLang="en-US" dirty="0"/>
              <a:t>292751</a:t>
            </a:r>
          </a:p>
        </p:txBody>
      </p:sp>
    </p:spTree>
    <p:extLst>
      <p:ext uri="{BB962C8B-B14F-4D97-AF65-F5344CB8AC3E}">
        <p14:creationId xmlns:p14="http://schemas.microsoft.com/office/powerpoint/2010/main" val="209093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A9D85EF-AB3F-4F93-A289-4F441078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74" y="573976"/>
            <a:ext cx="10036466" cy="411986"/>
          </a:xfrm>
        </p:spPr>
        <p:txBody>
          <a:bodyPr>
            <a:normAutofit/>
          </a:bodyPr>
          <a:lstStyle/>
          <a:p>
            <a:r>
              <a:rPr lang="en-US" altLang="zh-CN" dirty="0"/>
              <a:t>A6		</a:t>
            </a:r>
            <a:r>
              <a:rPr lang="zh-CN" altLang="en-US" dirty="0"/>
              <a:t>Did you feel more tired out or low on energy than is usual for you?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30D3CC8-DBE7-4B85-B15C-002C79D429CF}"/>
              </a:ext>
            </a:extLst>
          </p:cNvPr>
          <p:cNvSpPr txBox="1">
            <a:spLocks/>
          </p:cNvSpPr>
          <p:nvPr/>
        </p:nvSpPr>
        <p:spPr>
          <a:xfrm>
            <a:off x="570571" y="1869752"/>
            <a:ext cx="10942915" cy="88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A7		People sometimes feel down on themselves, no good, worthless. Did you feel this way?</a:t>
            </a:r>
            <a:endParaRPr lang="zh-CN" altLang="en-US" dirty="0"/>
          </a:p>
          <a:p>
            <a:pPr marL="0" indent="0">
              <a:buFont typeface="Wingdings 3" charset="2"/>
              <a:buNone/>
            </a:pPr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21A1E96-D0D9-4366-8265-2DB42177D734}"/>
              </a:ext>
            </a:extLst>
          </p:cNvPr>
          <p:cNvSpPr txBox="1">
            <a:spLocks/>
          </p:cNvSpPr>
          <p:nvPr/>
        </p:nvSpPr>
        <p:spPr>
          <a:xfrm>
            <a:off x="570570" y="3294462"/>
            <a:ext cx="10942915" cy="48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A8		Did you have a lot more trouble concentrating than usual?</a:t>
            </a:r>
            <a:endParaRPr lang="zh-CN" altLang="en-US" dirty="0"/>
          </a:p>
          <a:p>
            <a:pPr marL="0" indent="0">
              <a:buFont typeface="Wingdings 3" charset="2"/>
              <a:buNone/>
            </a:pP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10FD4B9-0B9F-41F4-BD13-080E83D45807}"/>
              </a:ext>
            </a:extLst>
          </p:cNvPr>
          <p:cNvSpPr txBox="1">
            <a:spLocks/>
          </p:cNvSpPr>
          <p:nvPr/>
        </p:nvSpPr>
        <p:spPr>
          <a:xfrm>
            <a:off x="570570" y="4827530"/>
            <a:ext cx="11276873" cy="88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A9		Did you think a lot about death - either your own, someone else's or death in general?</a:t>
            </a:r>
            <a:endParaRPr lang="zh-CN" altLang="en-US" dirty="0"/>
          </a:p>
          <a:p>
            <a:pPr marL="0" indent="0">
              <a:buFont typeface="Wingdings 3" charset="2"/>
              <a:buNone/>
            </a:pP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C794D6-FB3F-407E-856C-EE96C8A1ECD7}"/>
              </a:ext>
            </a:extLst>
          </p:cNvPr>
          <p:cNvSpPr/>
          <p:nvPr/>
        </p:nvSpPr>
        <p:spPr>
          <a:xfrm>
            <a:off x="3477370" y="11407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0</a:t>
            </a:r>
            <a:r>
              <a:rPr lang="en-US" altLang="zh-CN" dirty="0"/>
              <a:t>		</a:t>
            </a:r>
            <a:r>
              <a:rPr lang="zh-CN" altLang="en-US" dirty="0"/>
              <a:t>1</a:t>
            </a:r>
            <a:r>
              <a:rPr lang="en-US" altLang="zh-CN" dirty="0"/>
              <a:t>		</a:t>
            </a:r>
            <a:r>
              <a:rPr lang="zh-CN" altLang="en-US" dirty="0"/>
              <a:t>NA’s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0072</a:t>
            </a:r>
            <a:r>
              <a:rPr lang="en-US" altLang="zh-CN" dirty="0"/>
              <a:t>	</a:t>
            </a:r>
            <a:r>
              <a:rPr lang="zh-CN" altLang="en-US" dirty="0"/>
              <a:t>45034</a:t>
            </a:r>
            <a:r>
              <a:rPr lang="en-US" altLang="zh-CN" dirty="0"/>
              <a:t>	</a:t>
            </a:r>
            <a:r>
              <a:rPr lang="zh-CN" altLang="en-US" dirty="0"/>
              <a:t>279600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C2E9A1-549E-4B03-A05C-E7AE1B26742A}"/>
              </a:ext>
            </a:extLst>
          </p:cNvPr>
          <p:cNvSpPr/>
          <p:nvPr/>
        </p:nvSpPr>
        <p:spPr>
          <a:xfrm>
            <a:off x="3612543" y="24452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0</a:t>
            </a:r>
            <a:r>
              <a:rPr lang="en-US" altLang="zh-CN" dirty="0"/>
              <a:t>		</a:t>
            </a:r>
            <a:r>
              <a:rPr lang="zh-CN" altLang="en-US" dirty="0"/>
              <a:t>1</a:t>
            </a:r>
            <a:r>
              <a:rPr lang="en-US" altLang="zh-CN" dirty="0"/>
              <a:t>		</a:t>
            </a:r>
            <a:r>
              <a:rPr lang="zh-CN" altLang="en-US" dirty="0"/>
              <a:t>NA's</a:t>
            </a:r>
          </a:p>
          <a:p>
            <a:r>
              <a:rPr lang="zh-CN" altLang="en-US" dirty="0"/>
              <a:t>28472</a:t>
            </a:r>
            <a:r>
              <a:rPr lang="en-US" altLang="zh-CN" dirty="0"/>
              <a:t>	</a:t>
            </a:r>
            <a:r>
              <a:rPr lang="zh-CN" altLang="en-US" dirty="0"/>
              <a:t>28865</a:t>
            </a:r>
            <a:r>
              <a:rPr lang="en-US" altLang="zh-CN" dirty="0"/>
              <a:t>	</a:t>
            </a:r>
            <a:r>
              <a:rPr lang="zh-CN" altLang="en-US" dirty="0"/>
              <a:t>277369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2A40DF-8C2C-4710-8996-D11E942CC8C6}"/>
              </a:ext>
            </a:extLst>
          </p:cNvPr>
          <p:cNvSpPr/>
          <p:nvPr/>
        </p:nvSpPr>
        <p:spPr>
          <a:xfrm>
            <a:off x="3612543" y="38551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0</a:t>
            </a:r>
            <a:r>
              <a:rPr lang="en-US" altLang="zh-CN" dirty="0"/>
              <a:t>		</a:t>
            </a:r>
            <a:r>
              <a:rPr lang="zh-CN" altLang="en-US" dirty="0"/>
              <a:t>1</a:t>
            </a:r>
            <a:r>
              <a:rPr lang="en-US" altLang="zh-CN" dirty="0"/>
              <a:t>		</a:t>
            </a:r>
            <a:r>
              <a:rPr lang="zh-CN" altLang="en-US" dirty="0"/>
              <a:t>NA's</a:t>
            </a:r>
          </a:p>
          <a:p>
            <a:r>
              <a:rPr lang="zh-CN" altLang="en-US" dirty="0"/>
              <a:t>11592</a:t>
            </a:r>
            <a:r>
              <a:rPr lang="en-US" altLang="zh-CN" dirty="0"/>
              <a:t>	</a:t>
            </a:r>
            <a:r>
              <a:rPr lang="zh-CN" altLang="en-US" dirty="0"/>
              <a:t>42568</a:t>
            </a:r>
            <a:r>
              <a:rPr lang="en-US" altLang="zh-CN" dirty="0"/>
              <a:t>	</a:t>
            </a:r>
            <a:r>
              <a:rPr lang="zh-CN" altLang="en-US" dirty="0"/>
              <a:t>280546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793657-63E3-4077-9F44-36F959001086}"/>
              </a:ext>
            </a:extLst>
          </p:cNvPr>
          <p:cNvSpPr/>
          <p:nvPr/>
        </p:nvSpPr>
        <p:spPr>
          <a:xfrm>
            <a:off x="3747714" y="55670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0</a:t>
            </a:r>
            <a:r>
              <a:rPr lang="en-US" altLang="zh-CN" dirty="0"/>
              <a:t>		</a:t>
            </a:r>
            <a:r>
              <a:rPr lang="zh-CN" altLang="en-US" dirty="0"/>
              <a:t>1</a:t>
            </a:r>
            <a:r>
              <a:rPr lang="en-US" altLang="zh-CN" dirty="0"/>
              <a:t>		</a:t>
            </a:r>
            <a:r>
              <a:rPr lang="zh-CN" altLang="en-US" dirty="0"/>
              <a:t>NA's</a:t>
            </a:r>
          </a:p>
          <a:p>
            <a:r>
              <a:rPr lang="zh-CN" altLang="en-US" dirty="0"/>
              <a:t>27856</a:t>
            </a:r>
            <a:r>
              <a:rPr lang="en-US" altLang="zh-CN" dirty="0"/>
              <a:t>	</a:t>
            </a:r>
            <a:r>
              <a:rPr lang="zh-CN" altLang="en-US" dirty="0"/>
              <a:t>29946</a:t>
            </a:r>
            <a:r>
              <a:rPr lang="en-US" altLang="zh-CN" dirty="0"/>
              <a:t>	</a:t>
            </a:r>
            <a:r>
              <a:rPr lang="zh-CN" altLang="en-US" dirty="0"/>
              <a:t>276904</a:t>
            </a:r>
          </a:p>
        </p:txBody>
      </p:sp>
    </p:spTree>
    <p:extLst>
      <p:ext uri="{BB962C8B-B14F-4D97-AF65-F5344CB8AC3E}">
        <p14:creationId xmlns:p14="http://schemas.microsoft.com/office/powerpoint/2010/main" val="287058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DFC11-B011-449E-BDC9-56686986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7028596" cy="750851"/>
          </a:xfrm>
        </p:spPr>
        <p:txBody>
          <a:bodyPr/>
          <a:lstStyle/>
          <a:p>
            <a:r>
              <a:rPr lang="en-US" altLang="zh-CN" dirty="0"/>
              <a:t>Top SNPs in GWAS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74ED9-C6D3-4631-87D7-EA90EC627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386" y="1520181"/>
            <a:ext cx="4144549" cy="488510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# A1</a:t>
            </a:r>
          </a:p>
          <a:p>
            <a:pPr marL="0" indent="0">
              <a:buNone/>
            </a:pPr>
            <a:r>
              <a:rPr lang="en-US" altLang="zh-CN" dirty="0"/>
              <a:t>	#rs11876635 on chr18</a:t>
            </a:r>
          </a:p>
          <a:p>
            <a:r>
              <a:rPr lang="en-US" altLang="zh-CN" dirty="0"/>
              <a:t># A2</a:t>
            </a:r>
          </a:p>
          <a:p>
            <a:pPr marL="0" indent="0">
              <a:buNone/>
            </a:pPr>
            <a:r>
              <a:rPr lang="en-US" altLang="zh-CN" dirty="0"/>
              <a:t>	#rs10959576 on chr9		</a:t>
            </a:r>
          </a:p>
          <a:p>
            <a:pPr marL="0" indent="0">
              <a:buNone/>
            </a:pPr>
            <a:r>
              <a:rPr lang="en-US" altLang="zh-CN" dirty="0"/>
              <a:t>	#rs61975852 on chr14</a:t>
            </a:r>
          </a:p>
          <a:p>
            <a:r>
              <a:rPr lang="en-US" altLang="zh-CN" dirty="0"/>
              <a:t># A3a</a:t>
            </a:r>
          </a:p>
          <a:p>
            <a:pPr marL="0" indent="0">
              <a:buNone/>
            </a:pPr>
            <a:r>
              <a:rPr lang="en-US" altLang="zh-CN" dirty="0"/>
              <a:t>	#rs17817288 on chr16</a:t>
            </a:r>
          </a:p>
          <a:p>
            <a:pPr marL="0" indent="0">
              <a:buNone/>
            </a:pPr>
            <a:r>
              <a:rPr lang="en-US" altLang="zh-CN" dirty="0"/>
              <a:t>	#rs4945787 on chr6</a:t>
            </a:r>
          </a:p>
          <a:p>
            <a:r>
              <a:rPr lang="en-US" altLang="zh-CN" dirty="0"/>
              <a:t># A4a</a:t>
            </a:r>
          </a:p>
          <a:p>
            <a:pPr marL="0" indent="0">
              <a:buNone/>
            </a:pPr>
            <a:r>
              <a:rPr lang="en-US" altLang="zh-CN" dirty="0"/>
              <a:t>	#rs2696531 on chr17</a:t>
            </a:r>
          </a:p>
          <a:p>
            <a:r>
              <a:rPr lang="en-US" altLang="zh-CN" dirty="0"/>
              <a:t># A4c</a:t>
            </a:r>
          </a:p>
          <a:p>
            <a:pPr marL="0" indent="0">
              <a:buNone/>
            </a:pPr>
            <a:r>
              <a:rPr lang="en-US" altLang="zh-CN" dirty="0"/>
              <a:t>	#rs41461646 on chr4</a:t>
            </a:r>
          </a:p>
          <a:p>
            <a:r>
              <a:rPr lang="en-US" altLang="zh-CN" dirty="0"/>
              <a:t># A6</a:t>
            </a:r>
          </a:p>
          <a:p>
            <a:pPr marL="0" indent="0">
              <a:buNone/>
            </a:pPr>
            <a:r>
              <a:rPr lang="en-US" altLang="zh-CN" dirty="0"/>
              <a:t>	#rs543379250 on chr3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562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267</TotalTime>
  <Words>475</Words>
  <Application>Microsoft Office PowerPoint</Application>
  <PresentationFormat>宽屏</PresentationFormat>
  <Paragraphs>69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离子</vt:lpstr>
      <vt:lpstr>PowerPoint 演示文稿</vt:lpstr>
      <vt:lpstr>PowerPoint 演示文稿</vt:lpstr>
      <vt:lpstr>PowerPoint 演示文稿</vt:lpstr>
      <vt:lpstr>PowerPoint 演示文稿</vt:lpstr>
      <vt:lpstr>Top SNPs in GWAS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Lianyun</dc:creator>
  <cp:lastModifiedBy>Huang Lianyun</cp:lastModifiedBy>
  <cp:revision>2</cp:revision>
  <dcterms:created xsi:type="dcterms:W3CDTF">2020-07-20T14:55:13Z</dcterms:created>
  <dcterms:modified xsi:type="dcterms:W3CDTF">2020-09-24T16:51:13Z</dcterms:modified>
</cp:coreProperties>
</file>