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37" autoAdjust="0"/>
    <p:restoredTop sz="96433" autoAdjust="0"/>
  </p:normalViewPr>
  <p:slideViewPr>
    <p:cSldViewPr snapToGrid="0">
      <p:cViewPr varScale="1">
        <p:scale>
          <a:sx n="146" d="100"/>
          <a:sy n="146" d="100"/>
        </p:scale>
        <p:origin x="912" y="176"/>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rvstore-order-api:latest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67875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Icon&#10;&#10;Description automatically generated with medium confidence">
            <a:extLst>
              <a:ext uri="{FF2B5EF4-FFF2-40B4-BE49-F238E27FC236}">
                <a16:creationId xmlns:a16="http://schemas.microsoft.com/office/drawing/2014/main" id="{3A69FDE6-68D1-944E-B9AB-C6D1CED3B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419" y="1199722"/>
            <a:ext cx="6311162" cy="5624887"/>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70537"/>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Multiple copies of services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50695</TotalTime>
  <Words>1577</Words>
  <Application>Microsoft Macintosh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1348</cp:revision>
  <cp:lastPrinted>2019-07-18T18:38:48Z</cp:lastPrinted>
  <dcterms:created xsi:type="dcterms:W3CDTF">2015-11-01T01:40:51Z</dcterms:created>
  <dcterms:modified xsi:type="dcterms:W3CDTF">2021-04-19T15:34:04Z</dcterms:modified>
</cp:coreProperties>
</file>