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8"/>
  </p:notesMasterIdLst>
  <p:sldIdLst>
    <p:sldId id="453" r:id="rId3"/>
    <p:sldId id="437" r:id="rId4"/>
    <p:sldId id="765" r:id="rId5"/>
    <p:sldId id="813" r:id="rId6"/>
    <p:sldId id="814" r:id="rId7"/>
    <p:sldId id="815" r:id="rId8"/>
    <p:sldId id="806" r:id="rId9"/>
    <p:sldId id="808" r:id="rId10"/>
    <p:sldId id="816" r:id="rId11"/>
    <p:sldId id="809" r:id="rId12"/>
    <p:sldId id="810" r:id="rId13"/>
    <p:sldId id="811" r:id="rId14"/>
    <p:sldId id="818" r:id="rId15"/>
    <p:sldId id="817" r:id="rId16"/>
    <p:sldId id="8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4" autoAdjust="0"/>
    <p:restoredTop sz="96433" autoAdjust="0"/>
  </p:normalViewPr>
  <p:slideViewPr>
    <p:cSldViewPr snapToGrid="0">
      <p:cViewPr varScale="1">
        <p:scale>
          <a:sx n="151" d="100"/>
          <a:sy n="151" d="100"/>
        </p:scale>
        <p:origin x="592" y="192"/>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5/5/21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66308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3242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 periodically.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6319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http://rvstore-order-api:9002/orders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runs on a schedule.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http://rvstore-product-api:9001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in Docker compose.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There are six services plus a Mongo DB,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062103"/>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in Docker.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Get the application fully working in Docker Compose.</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container can be thrown out and not lose 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ENVIRONMENT: “containerized”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46846</TotalTime>
  <Words>1316</Words>
  <Application>Microsoft Macintosh PowerPoint</Application>
  <PresentationFormat>Widescreen</PresentationFormat>
  <Paragraphs>142</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Bebas Neue Regular</vt:lpstr>
      <vt:lpstr>Calibri</vt:lpstr>
      <vt:lpstr>Raleway Medium</vt:lpstr>
      <vt:lpstr>Roboto Light</vt:lpstr>
      <vt:lpstr>Influencer - With Logos</vt:lpstr>
      <vt:lpstr>Influencer - No Logos</vt:lpstr>
      <vt:lpstr>PowerPoint Presentation</vt:lpstr>
      <vt:lpstr>PowerPoint Presentation</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api gateway application</vt:lpstr>
      <vt:lpstr>Rv store – elasticsearch</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1335</cp:revision>
  <cp:lastPrinted>2019-07-18T18:38:48Z</cp:lastPrinted>
  <dcterms:created xsi:type="dcterms:W3CDTF">2015-11-01T01:40:51Z</dcterms:created>
  <dcterms:modified xsi:type="dcterms:W3CDTF">2021-05-06T00:08:55Z</dcterms:modified>
</cp:coreProperties>
</file>