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21"/>
  </p:notesMasterIdLst>
  <p:sldIdLst>
    <p:sldId id="453" r:id="rId3"/>
    <p:sldId id="681" r:id="rId4"/>
    <p:sldId id="381" r:id="rId5"/>
    <p:sldId id="437" r:id="rId6"/>
    <p:sldId id="765" r:id="rId7"/>
    <p:sldId id="819" r:id="rId8"/>
    <p:sldId id="813" r:id="rId9"/>
    <p:sldId id="814" r:id="rId10"/>
    <p:sldId id="815" r:id="rId11"/>
    <p:sldId id="806" r:id="rId12"/>
    <p:sldId id="808" r:id="rId13"/>
    <p:sldId id="816" r:id="rId14"/>
    <p:sldId id="809" r:id="rId15"/>
    <p:sldId id="810" r:id="rId16"/>
    <p:sldId id="818" r:id="rId17"/>
    <p:sldId id="811" r:id="rId18"/>
    <p:sldId id="817" r:id="rId19"/>
    <p:sldId id="8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33" autoAdjust="0"/>
    <p:restoredTop sz="96433" autoAdjust="0"/>
  </p:normalViewPr>
  <p:slideViewPr>
    <p:cSldViewPr snapToGrid="0">
      <p:cViewPr varScale="1">
        <p:scale>
          <a:sx n="146" d="100"/>
          <a:sy n="146" d="100"/>
        </p:scale>
        <p:origin x="832" y="176"/>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4/14/21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rvstore-order-api:9002/orders"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Regular" panose="020B0606020202050201" pitchFamily="34" charset="0"/>
              </a:rPr>
              <a:t>docker </a:t>
            </a:r>
            <a:r>
              <a:rPr lang="en-US" sz="6600" dirty="0">
                <a:solidFill>
                  <a:schemeClr val="accent3"/>
                </a:solidFill>
                <a:latin typeface="Bebas Neue Regular" panose="020B0606020202050201" pitchFamily="34" charset="0"/>
              </a:rPr>
              <a:t>and </a:t>
            </a:r>
            <a:r>
              <a:rPr lang="en-US" sz="6600" dirty="0" err="1">
                <a:solidFill>
                  <a:schemeClr val="accent3"/>
                </a:solidFill>
                <a:latin typeface="Bebas Neue Regular" panose="020B0606020202050201" pitchFamily="34" charset="0"/>
              </a:rPr>
              <a:t>kubernetes</a:t>
            </a:r>
            <a:endParaRPr lang="en-US" sz="6600" dirty="0">
              <a:solidFill>
                <a:schemeClr val="accent3"/>
              </a:solidFill>
              <a:latin typeface="Bebas Neue Regular"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rvstore-order-api:latest</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07886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BatchJob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or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rvstore-elasticsearch:latest</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67875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a:t>
            </a:r>
            <a:r>
              <a:rPr lang="en-US" sz="2000" dirty="0">
                <a:solidFill>
                  <a:schemeClr val="bg1"/>
                </a:solidFill>
                <a:latin typeface="Raleway Medium" panose="020B0603030101060003" pitchFamily="34" charset="77"/>
                <a:hlinkClick r:id="rId3"/>
              </a:rPr>
              <a:t>http://rvstore-order-api:9002/orders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dirty="0">
                <a:solidFill>
                  <a:schemeClr val="bg1"/>
                </a:solidFill>
                <a:latin typeface="Raleway Medium" panose="020B0603030101060003" pitchFamily="34" charset="77"/>
              </a:rPr>
              <a:t>SPRING_PROFILES_ACTIVE: compose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BatchJob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a:solidFill>
                  <a:schemeClr val="bg1"/>
                </a:solidFill>
                <a:latin typeface="Raleway Medium" panose="020B0603030101060003" pitchFamily="34" charset="77"/>
              </a:rPr>
              <a:t>vergeops/</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images.unsplash.com/photo-1443962481408-7b8e3a0a3ddf?fit=crop&amp;fm=jpg&amp;h=95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12147"/>
          <a:stretch/>
        </p:blipFill>
        <p:spPr bwMode="auto">
          <a:xfrm>
            <a:off x="0" y="1092"/>
            <a:ext cx="12206689" cy="6856908"/>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6" y="3929168"/>
            <a:ext cx="11175647" cy="609600"/>
          </a:xfrm>
        </p:spPr>
        <p:txBody>
          <a:bodyPr>
            <a:noAutofit/>
          </a:bodyPr>
          <a:lstStyle/>
          <a:p>
            <a:r>
              <a:rPr lang="en-US" sz="9600" dirty="0">
                <a:solidFill>
                  <a:prstClr val="white"/>
                </a:solidFill>
              </a:rPr>
              <a:t>Vitals check</a:t>
            </a:r>
            <a:endParaRPr lang="en-US" sz="9600" dirty="0"/>
          </a:p>
        </p:txBody>
      </p:sp>
      <p:sp>
        <p:nvSpPr>
          <p:cNvPr id="18" name="Freeform 75"/>
          <p:cNvSpPr>
            <a:spLocks noEditPoints="1"/>
          </p:cNvSpPr>
          <p:nvPr/>
        </p:nvSpPr>
        <p:spPr bwMode="auto">
          <a:xfrm>
            <a:off x="5700044" y="2544995"/>
            <a:ext cx="937261" cy="1147043"/>
          </a:xfrm>
          <a:custGeom>
            <a:avLst/>
            <a:gdLst>
              <a:gd name="T0" fmla="*/ 144 w 152"/>
              <a:gd name="T1" fmla="*/ 25 h 186"/>
              <a:gd name="T2" fmla="*/ 110 w 152"/>
              <a:gd name="T3" fmla="*/ 25 h 186"/>
              <a:gd name="T4" fmla="*/ 110 w 152"/>
              <a:gd name="T5" fmla="*/ 17 h 186"/>
              <a:gd name="T6" fmla="*/ 101 w 152"/>
              <a:gd name="T7" fmla="*/ 8 h 186"/>
              <a:gd name="T8" fmla="*/ 85 w 152"/>
              <a:gd name="T9" fmla="*/ 8 h 186"/>
              <a:gd name="T10" fmla="*/ 76 w 152"/>
              <a:gd name="T11" fmla="*/ 0 h 186"/>
              <a:gd name="T12" fmla="*/ 68 w 152"/>
              <a:gd name="T13" fmla="*/ 8 h 186"/>
              <a:gd name="T14" fmla="*/ 51 w 152"/>
              <a:gd name="T15" fmla="*/ 8 h 186"/>
              <a:gd name="T16" fmla="*/ 42 w 152"/>
              <a:gd name="T17" fmla="*/ 17 h 186"/>
              <a:gd name="T18" fmla="*/ 42 w 152"/>
              <a:gd name="T19" fmla="*/ 25 h 186"/>
              <a:gd name="T20" fmla="*/ 9 w 152"/>
              <a:gd name="T21" fmla="*/ 25 h 186"/>
              <a:gd name="T22" fmla="*/ 0 w 152"/>
              <a:gd name="T23" fmla="*/ 34 h 186"/>
              <a:gd name="T24" fmla="*/ 0 w 152"/>
              <a:gd name="T25" fmla="*/ 177 h 186"/>
              <a:gd name="T26" fmla="*/ 9 w 152"/>
              <a:gd name="T27" fmla="*/ 186 h 186"/>
              <a:gd name="T28" fmla="*/ 144 w 152"/>
              <a:gd name="T29" fmla="*/ 186 h 186"/>
              <a:gd name="T30" fmla="*/ 152 w 152"/>
              <a:gd name="T31" fmla="*/ 177 h 186"/>
              <a:gd name="T32" fmla="*/ 152 w 152"/>
              <a:gd name="T33" fmla="*/ 34 h 186"/>
              <a:gd name="T34" fmla="*/ 144 w 152"/>
              <a:gd name="T35" fmla="*/ 25 h 186"/>
              <a:gd name="T36" fmla="*/ 51 w 152"/>
              <a:gd name="T37" fmla="*/ 17 h 186"/>
              <a:gd name="T38" fmla="*/ 101 w 152"/>
              <a:gd name="T39" fmla="*/ 17 h 186"/>
              <a:gd name="T40" fmla="*/ 101 w 152"/>
              <a:gd name="T41" fmla="*/ 34 h 186"/>
              <a:gd name="T42" fmla="*/ 51 w 152"/>
              <a:gd name="T43" fmla="*/ 34 h 186"/>
              <a:gd name="T44" fmla="*/ 51 w 152"/>
              <a:gd name="T45" fmla="*/ 17 h 186"/>
              <a:gd name="T46" fmla="*/ 144 w 152"/>
              <a:gd name="T47" fmla="*/ 177 h 186"/>
              <a:gd name="T48" fmla="*/ 9 w 152"/>
              <a:gd name="T49" fmla="*/ 177 h 186"/>
              <a:gd name="T50" fmla="*/ 9 w 152"/>
              <a:gd name="T51" fmla="*/ 59 h 186"/>
              <a:gd name="T52" fmla="*/ 144 w 152"/>
              <a:gd name="T53" fmla="*/ 59 h 186"/>
              <a:gd name="T54" fmla="*/ 144 w 152"/>
              <a:gd name="T55" fmla="*/ 177 h 186"/>
              <a:gd name="T56" fmla="*/ 144 w 152"/>
              <a:gd name="T57" fmla="*/ 51 h 186"/>
              <a:gd name="T58" fmla="*/ 9 w 152"/>
              <a:gd name="T59" fmla="*/ 51 h 186"/>
              <a:gd name="T60" fmla="*/ 9 w 152"/>
              <a:gd name="T61" fmla="*/ 34 h 186"/>
              <a:gd name="T62" fmla="*/ 42 w 152"/>
              <a:gd name="T63" fmla="*/ 34 h 186"/>
              <a:gd name="T64" fmla="*/ 51 w 152"/>
              <a:gd name="T65" fmla="*/ 42 h 186"/>
              <a:gd name="T66" fmla="*/ 101 w 152"/>
              <a:gd name="T67" fmla="*/ 42 h 186"/>
              <a:gd name="T68" fmla="*/ 110 w 152"/>
              <a:gd name="T69" fmla="*/ 34 h 186"/>
              <a:gd name="T70" fmla="*/ 144 w 152"/>
              <a:gd name="T71" fmla="*/ 34 h 186"/>
              <a:gd name="T72" fmla="*/ 144 w 152"/>
              <a:gd name="T73" fmla="*/ 51 h 186"/>
              <a:gd name="T74" fmla="*/ 30 w 152"/>
              <a:gd name="T75" fmla="*/ 93 h 186"/>
              <a:gd name="T76" fmla="*/ 80 w 152"/>
              <a:gd name="T77" fmla="*/ 93 h 186"/>
              <a:gd name="T78" fmla="*/ 85 w 152"/>
              <a:gd name="T79" fmla="*/ 88 h 186"/>
              <a:gd name="T80" fmla="*/ 80 w 152"/>
              <a:gd name="T81" fmla="*/ 84 h 186"/>
              <a:gd name="T82" fmla="*/ 30 w 152"/>
              <a:gd name="T83" fmla="*/ 84 h 186"/>
              <a:gd name="T84" fmla="*/ 25 w 152"/>
              <a:gd name="T85" fmla="*/ 88 h 186"/>
              <a:gd name="T86" fmla="*/ 30 w 152"/>
              <a:gd name="T87" fmla="*/ 93 h 186"/>
              <a:gd name="T88" fmla="*/ 30 w 152"/>
              <a:gd name="T89" fmla="*/ 143 h 186"/>
              <a:gd name="T90" fmla="*/ 106 w 152"/>
              <a:gd name="T91" fmla="*/ 143 h 186"/>
              <a:gd name="T92" fmla="*/ 110 w 152"/>
              <a:gd name="T93" fmla="*/ 139 h 186"/>
              <a:gd name="T94" fmla="*/ 106 w 152"/>
              <a:gd name="T95" fmla="*/ 135 h 186"/>
              <a:gd name="T96" fmla="*/ 30 w 152"/>
              <a:gd name="T97" fmla="*/ 135 h 186"/>
              <a:gd name="T98" fmla="*/ 25 w 152"/>
              <a:gd name="T99" fmla="*/ 139 h 186"/>
              <a:gd name="T100" fmla="*/ 30 w 152"/>
              <a:gd name="T101" fmla="*/ 143 h 186"/>
              <a:gd name="T102" fmla="*/ 30 w 152"/>
              <a:gd name="T103" fmla="*/ 118 h 186"/>
              <a:gd name="T104" fmla="*/ 123 w 152"/>
              <a:gd name="T105" fmla="*/ 118 h 186"/>
              <a:gd name="T106" fmla="*/ 127 w 152"/>
              <a:gd name="T107" fmla="*/ 114 h 186"/>
              <a:gd name="T108" fmla="*/ 123 w 152"/>
              <a:gd name="T109" fmla="*/ 110 h 186"/>
              <a:gd name="T110" fmla="*/ 30 w 152"/>
              <a:gd name="T111" fmla="*/ 110 h 186"/>
              <a:gd name="T112" fmla="*/ 25 w 152"/>
              <a:gd name="T113" fmla="*/ 114 h 186"/>
              <a:gd name="T114" fmla="*/ 30 w 152"/>
              <a:gd name="T115"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186">
                <a:moveTo>
                  <a:pt x="144" y="25"/>
                </a:moveTo>
                <a:cubicBezTo>
                  <a:pt x="110" y="25"/>
                  <a:pt x="110" y="25"/>
                  <a:pt x="110" y="25"/>
                </a:cubicBezTo>
                <a:cubicBezTo>
                  <a:pt x="110" y="17"/>
                  <a:pt x="110" y="17"/>
                  <a:pt x="110" y="17"/>
                </a:cubicBezTo>
                <a:cubicBezTo>
                  <a:pt x="110" y="12"/>
                  <a:pt x="106" y="8"/>
                  <a:pt x="101" y="8"/>
                </a:cubicBezTo>
                <a:cubicBezTo>
                  <a:pt x="85" y="8"/>
                  <a:pt x="85" y="8"/>
                  <a:pt x="85" y="8"/>
                </a:cubicBezTo>
                <a:cubicBezTo>
                  <a:pt x="85" y="4"/>
                  <a:pt x="81" y="0"/>
                  <a:pt x="76" y="0"/>
                </a:cubicBezTo>
                <a:cubicBezTo>
                  <a:pt x="71" y="0"/>
                  <a:pt x="68" y="4"/>
                  <a:pt x="68" y="8"/>
                </a:cubicBezTo>
                <a:cubicBezTo>
                  <a:pt x="51" y="8"/>
                  <a:pt x="51" y="8"/>
                  <a:pt x="51" y="8"/>
                </a:cubicBezTo>
                <a:cubicBezTo>
                  <a:pt x="46" y="8"/>
                  <a:pt x="42" y="12"/>
                  <a:pt x="42" y="17"/>
                </a:cubicBezTo>
                <a:cubicBezTo>
                  <a:pt x="42" y="25"/>
                  <a:pt x="42" y="25"/>
                  <a:pt x="42" y="25"/>
                </a:cubicBezTo>
                <a:cubicBezTo>
                  <a:pt x="9" y="25"/>
                  <a:pt x="9" y="25"/>
                  <a:pt x="9" y="25"/>
                </a:cubicBezTo>
                <a:cubicBezTo>
                  <a:pt x="4" y="25"/>
                  <a:pt x="0" y="29"/>
                  <a:pt x="0" y="34"/>
                </a:cubicBezTo>
                <a:cubicBezTo>
                  <a:pt x="0" y="177"/>
                  <a:pt x="0" y="177"/>
                  <a:pt x="0" y="177"/>
                </a:cubicBezTo>
                <a:cubicBezTo>
                  <a:pt x="0" y="182"/>
                  <a:pt x="4" y="186"/>
                  <a:pt x="9" y="186"/>
                </a:cubicBezTo>
                <a:cubicBezTo>
                  <a:pt x="144" y="186"/>
                  <a:pt x="144" y="186"/>
                  <a:pt x="144" y="186"/>
                </a:cubicBezTo>
                <a:cubicBezTo>
                  <a:pt x="148" y="186"/>
                  <a:pt x="152" y="182"/>
                  <a:pt x="152" y="177"/>
                </a:cubicBezTo>
                <a:cubicBezTo>
                  <a:pt x="152" y="34"/>
                  <a:pt x="152" y="34"/>
                  <a:pt x="152" y="34"/>
                </a:cubicBezTo>
                <a:cubicBezTo>
                  <a:pt x="152" y="29"/>
                  <a:pt x="148" y="25"/>
                  <a:pt x="144" y="25"/>
                </a:cubicBezTo>
                <a:close/>
                <a:moveTo>
                  <a:pt x="51" y="17"/>
                </a:moveTo>
                <a:cubicBezTo>
                  <a:pt x="101" y="17"/>
                  <a:pt x="101" y="17"/>
                  <a:pt x="101" y="17"/>
                </a:cubicBezTo>
                <a:cubicBezTo>
                  <a:pt x="101" y="34"/>
                  <a:pt x="101" y="34"/>
                  <a:pt x="101" y="34"/>
                </a:cubicBezTo>
                <a:cubicBezTo>
                  <a:pt x="51" y="34"/>
                  <a:pt x="51" y="34"/>
                  <a:pt x="51" y="34"/>
                </a:cubicBezTo>
                <a:lnTo>
                  <a:pt x="51" y="17"/>
                </a:lnTo>
                <a:close/>
                <a:moveTo>
                  <a:pt x="144" y="177"/>
                </a:moveTo>
                <a:cubicBezTo>
                  <a:pt x="9" y="177"/>
                  <a:pt x="9" y="177"/>
                  <a:pt x="9" y="177"/>
                </a:cubicBezTo>
                <a:cubicBezTo>
                  <a:pt x="9" y="59"/>
                  <a:pt x="9" y="59"/>
                  <a:pt x="9" y="59"/>
                </a:cubicBezTo>
                <a:cubicBezTo>
                  <a:pt x="144" y="59"/>
                  <a:pt x="144" y="59"/>
                  <a:pt x="144" y="59"/>
                </a:cubicBezTo>
                <a:lnTo>
                  <a:pt x="144" y="177"/>
                </a:lnTo>
                <a:close/>
                <a:moveTo>
                  <a:pt x="144" y="51"/>
                </a:moveTo>
                <a:cubicBezTo>
                  <a:pt x="9" y="51"/>
                  <a:pt x="9" y="51"/>
                  <a:pt x="9" y="51"/>
                </a:cubicBezTo>
                <a:cubicBezTo>
                  <a:pt x="9" y="34"/>
                  <a:pt x="9" y="34"/>
                  <a:pt x="9" y="34"/>
                </a:cubicBezTo>
                <a:cubicBezTo>
                  <a:pt x="42" y="34"/>
                  <a:pt x="42" y="34"/>
                  <a:pt x="42" y="34"/>
                </a:cubicBezTo>
                <a:cubicBezTo>
                  <a:pt x="42" y="38"/>
                  <a:pt x="46" y="42"/>
                  <a:pt x="51" y="42"/>
                </a:cubicBezTo>
                <a:cubicBezTo>
                  <a:pt x="101" y="42"/>
                  <a:pt x="101" y="42"/>
                  <a:pt x="101" y="42"/>
                </a:cubicBezTo>
                <a:cubicBezTo>
                  <a:pt x="106" y="42"/>
                  <a:pt x="110" y="38"/>
                  <a:pt x="110" y="34"/>
                </a:cubicBezTo>
                <a:cubicBezTo>
                  <a:pt x="144" y="34"/>
                  <a:pt x="144" y="34"/>
                  <a:pt x="144" y="34"/>
                </a:cubicBezTo>
                <a:lnTo>
                  <a:pt x="144" y="51"/>
                </a:lnTo>
                <a:close/>
                <a:moveTo>
                  <a:pt x="30" y="93"/>
                </a:moveTo>
                <a:cubicBezTo>
                  <a:pt x="80" y="93"/>
                  <a:pt x="80" y="93"/>
                  <a:pt x="80" y="93"/>
                </a:cubicBezTo>
                <a:cubicBezTo>
                  <a:pt x="83" y="93"/>
                  <a:pt x="85" y="91"/>
                  <a:pt x="85" y="88"/>
                </a:cubicBezTo>
                <a:cubicBezTo>
                  <a:pt x="85" y="86"/>
                  <a:pt x="83" y="84"/>
                  <a:pt x="80" y="84"/>
                </a:cubicBezTo>
                <a:cubicBezTo>
                  <a:pt x="30" y="84"/>
                  <a:pt x="30" y="84"/>
                  <a:pt x="30" y="84"/>
                </a:cubicBezTo>
                <a:cubicBezTo>
                  <a:pt x="27" y="84"/>
                  <a:pt x="25" y="86"/>
                  <a:pt x="25" y="88"/>
                </a:cubicBezTo>
                <a:cubicBezTo>
                  <a:pt x="25" y="91"/>
                  <a:pt x="27" y="93"/>
                  <a:pt x="30" y="93"/>
                </a:cubicBezTo>
                <a:close/>
                <a:moveTo>
                  <a:pt x="30" y="143"/>
                </a:moveTo>
                <a:cubicBezTo>
                  <a:pt x="106" y="143"/>
                  <a:pt x="106" y="143"/>
                  <a:pt x="106" y="143"/>
                </a:cubicBezTo>
                <a:cubicBezTo>
                  <a:pt x="108" y="143"/>
                  <a:pt x="110" y="141"/>
                  <a:pt x="110" y="139"/>
                </a:cubicBezTo>
                <a:cubicBezTo>
                  <a:pt x="110" y="137"/>
                  <a:pt x="108" y="135"/>
                  <a:pt x="106" y="135"/>
                </a:cubicBezTo>
                <a:cubicBezTo>
                  <a:pt x="30" y="135"/>
                  <a:pt x="30" y="135"/>
                  <a:pt x="30" y="135"/>
                </a:cubicBezTo>
                <a:cubicBezTo>
                  <a:pt x="27" y="135"/>
                  <a:pt x="25" y="137"/>
                  <a:pt x="25" y="139"/>
                </a:cubicBezTo>
                <a:cubicBezTo>
                  <a:pt x="25" y="141"/>
                  <a:pt x="27" y="143"/>
                  <a:pt x="30" y="143"/>
                </a:cubicBezTo>
                <a:close/>
                <a:moveTo>
                  <a:pt x="30" y="118"/>
                </a:moveTo>
                <a:cubicBezTo>
                  <a:pt x="123" y="118"/>
                  <a:pt x="123" y="118"/>
                  <a:pt x="123" y="118"/>
                </a:cubicBezTo>
                <a:cubicBezTo>
                  <a:pt x="125" y="118"/>
                  <a:pt x="127" y="116"/>
                  <a:pt x="127" y="114"/>
                </a:cubicBezTo>
                <a:cubicBezTo>
                  <a:pt x="127" y="111"/>
                  <a:pt x="125" y="110"/>
                  <a:pt x="123" y="110"/>
                </a:cubicBezTo>
                <a:cubicBezTo>
                  <a:pt x="30" y="110"/>
                  <a:pt x="30" y="110"/>
                  <a:pt x="30" y="110"/>
                </a:cubicBezTo>
                <a:cubicBezTo>
                  <a:pt x="27" y="110"/>
                  <a:pt x="25" y="111"/>
                  <a:pt x="25" y="114"/>
                </a:cubicBezTo>
                <a:cubicBezTo>
                  <a:pt x="25" y="116"/>
                  <a:pt x="27" y="118"/>
                  <a:pt x="30" y="118"/>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endParaRPr>
          </a:p>
        </p:txBody>
      </p:sp>
      <p:sp>
        <p:nvSpPr>
          <p:cNvPr id="2" name="TextBox 1">
            <a:extLst>
              <a:ext uri="{FF2B5EF4-FFF2-40B4-BE49-F238E27FC236}">
                <a16:creationId xmlns:a16="http://schemas.microsoft.com/office/drawing/2014/main" id="{1A581D1B-3C50-F349-A477-9E40EDA66A5C}"/>
              </a:ext>
            </a:extLst>
          </p:cNvPr>
          <p:cNvSpPr txBox="1"/>
          <p:nvPr/>
        </p:nvSpPr>
        <p:spPr>
          <a:xfrm>
            <a:off x="3597686" y="4742583"/>
            <a:ext cx="5739335"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Raleway Medium" panose="020B0603030101060003" pitchFamily="34" charset="77"/>
              </a:rPr>
              <a:t>How are we feeling about the class so far?</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Lost on anything?</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Questions from yesterday?</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Are you happy with the teaching style so far? </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What adjustments can I make to help?</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Is the pace OK?</a:t>
            </a:r>
          </a:p>
        </p:txBody>
      </p:sp>
    </p:spTree>
    <p:extLst>
      <p:ext uri="{BB962C8B-B14F-4D97-AF65-F5344CB8AC3E}">
        <p14:creationId xmlns:p14="http://schemas.microsoft.com/office/powerpoint/2010/main" val="2446229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59"/>
                                        </p:tgtEl>
                                        <p:attrNameLst>
                                          <p:attrName>style.visibility</p:attrName>
                                        </p:attrNameLst>
                                      </p:cBhvr>
                                      <p:to>
                                        <p:strVal val="visible"/>
                                      </p:to>
                                    </p:set>
                                    <p:anim calcmode="lin" valueType="num">
                                      <p:cBhvr additive="base">
                                        <p:cTn id="14" dur="500" fill="hold"/>
                                        <p:tgtEl>
                                          <p:spTgt spid="259"/>
                                        </p:tgtEl>
                                        <p:attrNameLst>
                                          <p:attrName>ppt_x</p:attrName>
                                        </p:attrNameLst>
                                      </p:cBhvr>
                                      <p:tavLst>
                                        <p:tav tm="0">
                                          <p:val>
                                            <p:strVal val="#ppt_x"/>
                                          </p:val>
                                        </p:tav>
                                        <p:tav tm="100000">
                                          <p:val>
                                            <p:strVal val="#ppt_x"/>
                                          </p:val>
                                        </p:tav>
                                      </p:tavLst>
                                    </p:anim>
                                    <p:anim calcmode="lin" valueType="num">
                                      <p:cBhvr additive="base">
                                        <p:cTn id="15"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3" name="Picture 2" descr="Icon&#10;&#10;Description automatically generated with medium confidence">
            <a:extLst>
              <a:ext uri="{FF2B5EF4-FFF2-40B4-BE49-F238E27FC236}">
                <a16:creationId xmlns:a16="http://schemas.microsoft.com/office/drawing/2014/main" id="{3A69FDE6-68D1-944E-B9AB-C6D1CED3B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419" y="1199722"/>
            <a:ext cx="6311162" cy="5624887"/>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70537"/>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For this hackathon, </a:t>
            </a:r>
            <a:r>
              <a:rPr lang="en-US" sz="1600" dirty="0" err="1">
                <a:solidFill>
                  <a:schemeClr val="bg1"/>
                </a:solidFill>
                <a:latin typeface="Raleway Medium" panose="020B0603030101060003" pitchFamily="34" charset="77"/>
              </a:rPr>
              <a:t>Minikube</a:t>
            </a:r>
            <a:r>
              <a:rPr lang="en-US" sz="1600" dirty="0">
                <a:solidFill>
                  <a:schemeClr val="bg1"/>
                </a:solidFill>
                <a:latin typeface="Raleway Medium" panose="020B0603030101060003" pitchFamily="34" charset="77"/>
              </a:rPr>
              <a:t> or Docker Kubernetes for Desktop is fine.</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a:t>
            </a:r>
          </a:p>
          <a:p>
            <a:pPr marL="914400" lvl="1" indent="-457200">
              <a:buFont typeface="+mj-lt"/>
              <a:buAutoNum type="arabicPeriod"/>
            </a:pPr>
            <a:r>
              <a:rPr lang="en-US" sz="1600" dirty="0">
                <a:solidFill>
                  <a:schemeClr val="bg1"/>
                </a:solidFill>
                <a:latin typeface="Raleway Medium" panose="020B0603030101060003" pitchFamily="34" charset="77"/>
              </a:rPr>
              <a:t>Multiple copies of services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49196</TotalTime>
  <Words>1684</Words>
  <Application>Microsoft Macintosh PowerPoint</Application>
  <PresentationFormat>Widescreen</PresentationFormat>
  <Paragraphs>179</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Bebas Neue Regular</vt:lpstr>
      <vt:lpstr>Calibri</vt:lpstr>
      <vt:lpstr>Raleway Medium</vt:lpstr>
      <vt:lpstr>Roboto Light</vt:lpstr>
      <vt:lpstr>Influencer - With Logos</vt:lpstr>
      <vt:lpstr>Influencer - No Logos</vt:lpstr>
      <vt:lpstr>PowerPoint Presentation</vt:lpstr>
      <vt:lpstr>Vitals check</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elasticsearch</vt:lpstr>
      <vt:lpstr>Rv store – api gateway application</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1345</cp:revision>
  <cp:lastPrinted>2019-07-18T18:38:48Z</cp:lastPrinted>
  <dcterms:created xsi:type="dcterms:W3CDTF">2015-11-01T01:40:51Z</dcterms:created>
  <dcterms:modified xsi:type="dcterms:W3CDTF">2021-04-14T18:04:38Z</dcterms:modified>
</cp:coreProperties>
</file>