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8"/>
  </p:notesMasterIdLst>
  <p:sldIdLst>
    <p:sldId id="453" r:id="rId3"/>
    <p:sldId id="681" r:id="rId4"/>
    <p:sldId id="381" r:id="rId5"/>
    <p:sldId id="437" r:id="rId6"/>
    <p:sldId id="765" r:id="rId7"/>
    <p:sldId id="813" r:id="rId8"/>
    <p:sldId id="814" r:id="rId9"/>
    <p:sldId id="815" r:id="rId10"/>
    <p:sldId id="806" r:id="rId11"/>
    <p:sldId id="808" r:id="rId12"/>
    <p:sldId id="816" r:id="rId13"/>
    <p:sldId id="809" r:id="rId14"/>
    <p:sldId id="810" r:id="rId15"/>
    <p:sldId id="811" r:id="rId16"/>
    <p:sldId id="81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14" autoAdjust="0"/>
    <p:restoredTop sz="96433" autoAdjust="0"/>
  </p:normalViewPr>
  <p:slideViewPr>
    <p:cSldViewPr snapToGrid="0">
      <p:cViewPr varScale="1">
        <p:scale>
          <a:sx n="151" d="100"/>
          <a:sy n="151" d="100"/>
        </p:scale>
        <p:origin x="592"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3/11/21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 </a:t>
            </a:r>
            <a:r>
              <a:rPr lang="en-US" sz="6600" dirty="0">
                <a:solidFill>
                  <a:schemeClr val="accent3"/>
                </a:solidFill>
                <a:latin typeface="Bebas Neue Regular" panose="020B0606020202050201" pitchFamily="34" charset="0"/>
              </a:rPr>
              <a:t>and </a:t>
            </a:r>
            <a:r>
              <a:rPr lang="en-US" sz="6600" dirty="0" err="1">
                <a:solidFill>
                  <a:schemeClr val="accent3"/>
                </a:solidFill>
                <a:latin typeface="Bebas Neue Regular" panose="020B0606020202050201" pitchFamily="34" charset="0"/>
              </a:rPr>
              <a:t>kubernetes</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9397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 periodically.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Only one copy of the application should run.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http://rvstore-order-api:9002/orders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/e7e6w2e3/</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7831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a:solidFill>
                  <a:schemeClr val="bg1"/>
                </a:solidFill>
                <a:latin typeface="Raleway Medium" panose="020B0603030101060003" pitchFamily="34" charset="77"/>
              </a:rPr>
              <a:t>-mongo</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ages.unsplash.com/photo-1443962481408-7b8e3a0a3ddf?fit=crop&amp;fm=jpg&amp;h=95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12147"/>
          <a:stretch/>
        </p:blipFill>
        <p:spPr bwMode="auto">
          <a:xfrm>
            <a:off x="0" y="1092"/>
            <a:ext cx="12206689" cy="6856908"/>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6" y="3929168"/>
            <a:ext cx="11175647" cy="609600"/>
          </a:xfrm>
        </p:spPr>
        <p:txBody>
          <a:bodyPr>
            <a:noAutofit/>
          </a:bodyPr>
          <a:lstStyle/>
          <a:p>
            <a:r>
              <a:rPr lang="en-US" sz="9600" dirty="0">
                <a:solidFill>
                  <a:prstClr val="white"/>
                </a:solidFill>
              </a:rPr>
              <a:t>Vitals check</a:t>
            </a:r>
            <a:endParaRPr lang="en-US" sz="9600" dirty="0"/>
          </a:p>
        </p:txBody>
      </p:sp>
      <p:sp>
        <p:nvSpPr>
          <p:cNvPr id="18" name="Freeform 75"/>
          <p:cNvSpPr>
            <a:spLocks noEditPoints="1"/>
          </p:cNvSpPr>
          <p:nvPr/>
        </p:nvSpPr>
        <p:spPr bwMode="auto">
          <a:xfrm>
            <a:off x="5700044" y="2544995"/>
            <a:ext cx="937261" cy="1147043"/>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endParaRPr>
          </a:p>
        </p:txBody>
      </p:sp>
      <p:sp>
        <p:nvSpPr>
          <p:cNvPr id="2" name="TextBox 1">
            <a:extLst>
              <a:ext uri="{FF2B5EF4-FFF2-40B4-BE49-F238E27FC236}">
                <a16:creationId xmlns:a16="http://schemas.microsoft.com/office/drawing/2014/main" id="{1A581D1B-3C50-F349-A477-9E40EDA66A5C}"/>
              </a:ext>
            </a:extLst>
          </p:cNvPr>
          <p:cNvSpPr txBox="1"/>
          <p:nvPr/>
        </p:nvSpPr>
        <p:spPr>
          <a:xfrm>
            <a:off x="3597686" y="4742583"/>
            <a:ext cx="57393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Raleway Medium" panose="020B0603030101060003" pitchFamily="34" charset="77"/>
              </a:rPr>
              <a:t>How are we feeling about the class so far?</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Lost on anything?</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Questions from yesterday?</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Are you happy with the teaching style so far? </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What adjustments can I make to help?</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Is the pace OK?</a:t>
            </a:r>
          </a:p>
        </p:txBody>
      </p:sp>
    </p:spTree>
    <p:extLst>
      <p:ext uri="{BB962C8B-B14F-4D97-AF65-F5344CB8AC3E}">
        <p14:creationId xmlns:p14="http://schemas.microsoft.com/office/powerpoint/2010/main" val="2446229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59"/>
                                        </p:tgtEl>
                                        <p:attrNameLst>
                                          <p:attrName>style.visibility</p:attrName>
                                        </p:attrNameLst>
                                      </p:cBhvr>
                                      <p:to>
                                        <p:strVal val="visible"/>
                                      </p:to>
                                    </p:set>
                                    <p:anim calcmode="lin" valueType="num">
                                      <p:cBhvr additive="base">
                                        <p:cTn id="14" dur="500" fill="hold"/>
                                        <p:tgtEl>
                                          <p:spTgt spid="259"/>
                                        </p:tgtEl>
                                        <p:attrNameLst>
                                          <p:attrName>ppt_x</p:attrName>
                                        </p:attrNameLst>
                                      </p:cBhvr>
                                      <p:tavLst>
                                        <p:tav tm="0">
                                          <p:val>
                                            <p:strVal val="#ppt_x"/>
                                          </p:val>
                                        </p:tav>
                                        <p:tav tm="100000">
                                          <p:val>
                                            <p:strVal val="#ppt_x"/>
                                          </p:val>
                                        </p:tav>
                                      </p:tavLst>
                                    </p:anim>
                                    <p:anim calcmode="lin" valueType="num">
                                      <p:cBhvr additive="base">
                                        <p:cTn id="15"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are six services plus a Mongo DB, each with their own Docker image: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Gateway edge service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Solutions are provided in the </a:t>
            </a: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is at https://</a:t>
            </a:r>
            <a:r>
              <a:rPr lang="en-US" sz="2400" dirty="0" err="1">
                <a:solidFill>
                  <a:schemeClr val="bg1"/>
                </a:solidFill>
                <a:latin typeface="Raleway Medium" panose="020B0603030101060003" pitchFamily="34" charset="77"/>
              </a:rPr>
              <a:t>www.github.com</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For this hackathon, </a:t>
            </a:r>
            <a:r>
              <a:rPr lang="en-US" sz="1600" dirty="0" err="1">
                <a:solidFill>
                  <a:schemeClr val="bg1"/>
                </a:solidFill>
                <a:latin typeface="Raleway Medium" panose="020B0603030101060003" pitchFamily="34" charset="77"/>
              </a:rPr>
              <a:t>Minikube</a:t>
            </a:r>
            <a:r>
              <a:rPr lang="en-US" sz="1600" dirty="0">
                <a:solidFill>
                  <a:schemeClr val="bg1"/>
                </a:solidFill>
                <a:latin typeface="Raleway Medium" panose="020B0603030101060003" pitchFamily="34" charset="77"/>
              </a:rPr>
              <a:t> or Docker Kubernetes for Desktop is fine.</a:t>
            </a:r>
          </a:p>
          <a:p>
            <a:pPr marL="457200" indent="-457200">
              <a:buFont typeface="+mj-lt"/>
              <a:buAutoNum type="arabicPeriod"/>
            </a:pPr>
            <a:r>
              <a:rPr lang="en-US" sz="1600" dirty="0">
                <a:solidFill>
                  <a:schemeClr val="bg1"/>
                </a:solidFill>
                <a:latin typeface="Raleway Medium" panose="020B0603030101060003" pitchFamily="34" charset="77"/>
              </a:rPr>
              <a:t>Centralize configurations (environment variables)</a:t>
            </a:r>
          </a:p>
          <a:p>
            <a:pPr marL="457200" indent="-457200">
              <a:buFont typeface="+mj-lt"/>
              <a:buAutoNum type="arabicPeriod"/>
            </a:pPr>
            <a:r>
              <a:rPr lang="en-US" sz="1600" dirty="0">
                <a:solidFill>
                  <a:schemeClr val="bg1"/>
                </a:solidFill>
                <a:latin typeface="Raleway Medium" panose="020B0603030101060003" pitchFamily="34" charset="77"/>
              </a:rPr>
              <a:t>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a:t>
            </a:r>
          </a:p>
          <a:p>
            <a:pPr marL="914400" lvl="1" indent="-457200">
              <a:buFont typeface="+mj-lt"/>
              <a:buAutoNum type="arabicPeriod"/>
            </a:pPr>
            <a:r>
              <a:rPr lang="en-US" sz="1600" dirty="0">
                <a:solidFill>
                  <a:schemeClr val="bg1"/>
                </a:solidFill>
                <a:latin typeface="Raleway Medium" panose="020B0603030101060003" pitchFamily="34" charset="77"/>
              </a:rPr>
              <a:t>Make services redundant</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914400" lvl="1" indent="-457200">
              <a:buFont typeface="+mj-lt"/>
              <a:buAutoNum type="arabicPeriod"/>
            </a:pPr>
            <a:r>
              <a:rPr lang="en-US" sz="1600" dirty="0">
                <a:solidFill>
                  <a:schemeClr val="bg1"/>
                </a:solidFill>
                <a:latin typeface="Raleway Medium" panose="020B0603030101060003" pitchFamily="34" charset="77"/>
              </a:rPr>
              <a:t>Try to break it!</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57130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46708</TotalTime>
  <Words>1420</Words>
  <Application>Microsoft Macintosh PowerPoint</Application>
  <PresentationFormat>Widescreen</PresentationFormat>
  <Paragraphs>154</Paragraphs>
  <Slides>15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Bebas Neue Regular</vt:lpstr>
      <vt:lpstr>Calibri</vt:lpstr>
      <vt:lpstr>Raleway Medium</vt:lpstr>
      <vt:lpstr>Roboto Light</vt:lpstr>
      <vt:lpstr>Influencer - With Logos</vt:lpstr>
      <vt:lpstr>Influencer - No Logos</vt:lpstr>
      <vt:lpstr>PowerPoint Presentation</vt:lpstr>
      <vt:lpstr>Vitals check</vt:lpstr>
      <vt:lpstr>RV store kubernetes hackathon</vt:lpstr>
      <vt:lpstr>PowerPoint Presentation</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api gateway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1322</cp:revision>
  <cp:lastPrinted>2019-07-18T18:38:48Z</cp:lastPrinted>
  <dcterms:created xsi:type="dcterms:W3CDTF">2015-11-01T01:40:51Z</dcterms:created>
  <dcterms:modified xsi:type="dcterms:W3CDTF">2021-03-11T20:25:41Z</dcterms:modified>
</cp:coreProperties>
</file>