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71" r:id="rId3"/>
    <p:sldId id="257" r:id="rId4"/>
    <p:sldId id="256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E20"/>
    <a:srgbClr val="38D655"/>
    <a:srgbClr val="33B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3"/>
  </p:normalViewPr>
  <p:slideViewPr>
    <p:cSldViewPr snapToGrid="0" snapToObjects="1">
      <p:cViewPr varScale="1">
        <p:scale>
          <a:sx n="149" d="100"/>
          <a:sy n="149" d="100"/>
        </p:scale>
        <p:origin x="17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6C71-0F44-2143-A2AF-9ED75191B74A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4F90-BC05-E84F-945F-032D1110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CF7D-F32C-44BF-BA4F-67552B246B2B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A881-FA13-4823-802C-B5B8FA39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3F74-7BD0-4AAA-9A4E-D99F81E5C6E2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CCDE-44C0-43C7-AB15-C819ED978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43652-9122-455C-AA6B-E147816B55C3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4486D-EFC9-4A75-B091-58BA6B157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AF6E1-E4AA-40E1-BE76-18D5C4D073E3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5CF8-E942-412F-87EF-7682915B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D05D-7619-48AC-9F77-1735DACCD8CC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D3F2-F2CF-4335-8AAB-AA5E2703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C2E9-A373-495B-9716-53F42E71C52B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E60D6-8FBA-48D4-A41A-600AA4CBD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377-02D8-49E6-8F2E-D3A7F1A5269A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98AC-65CC-4429-AE2A-8F17DCF83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E6398-C2F7-4D23-A27F-425E262CE0E2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0E7C-A499-4145-AF1E-A02388176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9DE3-4DCB-4C8F-86C2-17617AC00956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C1998-A2FE-4158-BBC5-A3862EBA0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7B627-E0F0-4605-8D14-6902BEEEDF28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F1416-27E9-4DB6-BE93-AC7D1C095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92E54-6489-4373-AAFA-74CED765DA0A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7758-4D7F-42D1-BB57-D5F3C9621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EA82D4-7483-400C-859E-10C68B858D9D}" type="datetimeFigureOut">
              <a:rPr lang="en-US"/>
              <a:pPr>
                <a:defRPr/>
              </a:pPr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0C5049-E21A-4A6F-BBC5-DDB1BF8A0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2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600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852738" y="2921000"/>
            <a:ext cx="344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REGULATE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ndy4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6" y="1676400"/>
            <a:ext cx="4893021" cy="36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829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1219128" y="2921000"/>
            <a:ext cx="671209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The task is now complete.</a:t>
            </a:r>
            <a:endParaRPr lang="en-US" sz="4400" dirty="0">
              <a:latin typeface="Calibri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4474" y="2444165"/>
            <a:ext cx="1816177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9398" y="2444165"/>
            <a:ext cx="1813987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ood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8477" y="2444165"/>
            <a:ext cx="1813986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3318" y="4697167"/>
            <a:ext cx="8207089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367" y="2432710"/>
            <a:ext cx="1813986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7913" y="2921000"/>
            <a:ext cx="1909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latin typeface="Calibri" pitchFamily="-72" charset="0"/>
              </a:rPr>
              <a:t>LOOK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852738" y="2921000"/>
            <a:ext cx="344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REGULATE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Calibrating scanner.</a:t>
            </a:r>
            <a:br>
              <a:rPr lang="en-US" dirty="0" smtClean="0"/>
            </a:br>
            <a:r>
              <a:rPr lang="en-US" dirty="0" smtClean="0"/>
              <a:t>Please hold VERY still.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6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7913" y="2921000"/>
            <a:ext cx="1909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latin typeface="Calibri" pitchFamily="-72" charset="0"/>
              </a:rPr>
              <a:t>LOOK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andy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0" y="1717040"/>
            <a:ext cx="471424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57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</TotalTime>
  <Words>21</Words>
  <Application>Microsoft Macintosh PowerPoint</Application>
  <PresentationFormat>On-screen Show (4:3)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ＭＳ Ｐゴシック</vt:lpstr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Calibrating scanner. Please hold VERY still.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Marge</dc:creator>
  <cp:lastModifiedBy>dani cosme</cp:lastModifiedBy>
  <cp:revision>8</cp:revision>
  <dcterms:created xsi:type="dcterms:W3CDTF">2011-09-07T21:34:54Z</dcterms:created>
  <dcterms:modified xsi:type="dcterms:W3CDTF">2018-02-06T20:44:56Z</dcterms:modified>
</cp:coreProperties>
</file>