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1" r:id="rId3"/>
    <p:sldId id="257" r:id="rId4"/>
    <p:sldId id="256" r:id="rId5"/>
    <p:sldId id="259" r:id="rId6"/>
    <p:sldId id="270" r:id="rId7"/>
    <p:sldId id="258" r:id="rId8"/>
    <p:sldId id="261" r:id="rId9"/>
    <p:sldId id="262" r:id="rId10"/>
    <p:sldId id="263" r:id="rId11"/>
    <p:sldId id="265" r:id="rId12"/>
    <p:sldId id="264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DE20"/>
    <a:srgbClr val="38D655"/>
    <a:srgbClr val="33B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8" autoAdjust="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CCF7D-F32C-44BF-BA4F-67552B246B2B}" type="datetimeFigureOut">
              <a:rPr lang="en-US"/>
              <a:pPr>
                <a:defRPr/>
              </a:pPr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1A881-FA13-4823-802C-B5B8FA394A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9A3F74-7BD0-4AAA-9A4E-D99F81E5C6E2}" type="datetimeFigureOut">
              <a:rPr lang="en-US"/>
              <a:pPr>
                <a:defRPr/>
              </a:pPr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5CCDE-44C0-43C7-AB15-C819ED9787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43652-9122-455C-AA6B-E147816B55C3}" type="datetimeFigureOut">
              <a:rPr lang="en-US"/>
              <a:pPr>
                <a:defRPr/>
              </a:pPr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4486D-EFC9-4A75-B091-58BA6B1571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AF6E1-E4AA-40E1-BE76-18D5C4D073E3}" type="datetimeFigureOut">
              <a:rPr lang="en-US"/>
              <a:pPr>
                <a:defRPr/>
              </a:pPr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55CF8-E942-412F-87EF-7682915BE7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AD05D-7619-48AC-9F77-1735DACCD8CC}" type="datetimeFigureOut">
              <a:rPr lang="en-US"/>
              <a:pPr>
                <a:defRPr/>
              </a:pPr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DD3F2-F2CF-4335-8AAB-AA5E27031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1C2E9-A373-495B-9716-53F42E71C52B}" type="datetimeFigureOut">
              <a:rPr lang="en-US"/>
              <a:pPr>
                <a:defRPr/>
              </a:pPr>
              <a:t>7/10/15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E60D6-8FBA-48D4-A41A-600AA4CBD5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FF377-02D8-49E6-8F2E-D3A7F1A5269A}" type="datetimeFigureOut">
              <a:rPr lang="en-US"/>
              <a:pPr>
                <a:defRPr/>
              </a:pPr>
              <a:t>7/10/15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A98AC-65CC-4429-AE2A-8F17DCF83B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E6398-C2F7-4D23-A27F-425E262CE0E2}" type="datetimeFigureOut">
              <a:rPr lang="en-US"/>
              <a:pPr>
                <a:defRPr/>
              </a:pPr>
              <a:t>7/10/15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B0E7C-A499-4145-AF1E-A02388176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59DE3-4DCB-4C8F-86C2-17617AC00956}" type="datetimeFigureOut">
              <a:rPr lang="en-US"/>
              <a:pPr>
                <a:defRPr/>
              </a:pPr>
              <a:t>7/10/15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C1998-A2FE-4158-BBC5-A3862EBA00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7B627-E0F0-4605-8D14-6902BEEEDF28}" type="datetimeFigureOut">
              <a:rPr lang="en-US"/>
              <a:pPr>
                <a:defRPr/>
              </a:pPr>
              <a:t>7/10/15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F1416-27E9-4DB6-BE93-AC7D1C0954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92E54-6489-4373-AAFA-74CED765DA0A}" type="datetimeFigureOut">
              <a:rPr lang="en-US"/>
              <a:pPr>
                <a:defRPr/>
              </a:pPr>
              <a:t>7/10/15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B7758-4D7F-42D1-BB57-D5F3C9621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CEA82D4-7483-400C-859E-10C68B858D9D}" type="datetimeFigureOut">
              <a:rPr lang="en-US"/>
              <a:pPr>
                <a:defRPr/>
              </a:pPr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0C5049-E21A-4A6F-BBC5-DDB1BF8A0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72" charset="-128"/>
          <a:cs typeface="ＭＳ Ｐゴシック" pitchFamily="-72" charset="-128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-72" charset="0"/>
        <a:buChar char="•"/>
        <a:defRPr sz="32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-72" charset="0"/>
        <a:buChar char="–"/>
        <a:defRPr sz="28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-72" charset="0"/>
        <a:buChar char="•"/>
        <a:defRPr sz="24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-72" charset="0"/>
        <a:buChar char="–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-72" charset="0"/>
        <a:buChar char="»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724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880" y="182880"/>
            <a:ext cx="8808720" cy="6471920"/>
          </a:xfrm>
          <a:prstGeom prst="rect">
            <a:avLst/>
          </a:prstGeom>
          <a:noFill/>
          <a:ln w="381000">
            <a:solidFill>
              <a:srgbClr val="17DE2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ate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059180"/>
            <a:ext cx="6512560" cy="488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2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3"/>
          <p:cNvSpPr txBox="1">
            <a:spLocks noChangeArrowheads="1"/>
          </p:cNvSpPr>
          <p:nvPr/>
        </p:nvSpPr>
        <p:spPr bwMode="auto">
          <a:xfrm>
            <a:off x="4291013" y="2921000"/>
            <a:ext cx="56356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>
                <a:latin typeface="Calibri" pitchFamily="-72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46005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Box 3"/>
          <p:cNvSpPr txBox="1">
            <a:spLocks noChangeArrowheads="1"/>
          </p:cNvSpPr>
          <p:nvPr/>
        </p:nvSpPr>
        <p:spPr bwMode="auto">
          <a:xfrm>
            <a:off x="2852738" y="2921000"/>
            <a:ext cx="34448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>
                <a:latin typeface="Calibri" pitchFamily="-72" charset="0"/>
              </a:rPr>
              <a:t>REGULATE</a:t>
            </a:r>
          </a:p>
        </p:txBody>
      </p:sp>
      <p:sp>
        <p:nvSpPr>
          <p:cNvPr id="2" name="Rectangle 1"/>
          <p:cNvSpPr/>
          <p:nvPr/>
        </p:nvSpPr>
        <p:spPr>
          <a:xfrm>
            <a:off x="182880" y="182880"/>
            <a:ext cx="8808720" cy="6471920"/>
          </a:xfrm>
          <a:prstGeom prst="rect">
            <a:avLst/>
          </a:prstGeom>
          <a:noFill/>
          <a:ln w="3810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04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" y="182880"/>
            <a:ext cx="8808720" cy="6471920"/>
          </a:xfrm>
          <a:prstGeom prst="rect">
            <a:avLst/>
          </a:prstGeom>
          <a:noFill/>
          <a:ln w="3810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andy4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316" y="1676400"/>
            <a:ext cx="4893021" cy="366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7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" y="182880"/>
            <a:ext cx="8808720" cy="6471920"/>
          </a:xfrm>
          <a:prstGeom prst="rect">
            <a:avLst/>
          </a:prstGeom>
          <a:noFill/>
          <a:ln w="3810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rate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059180"/>
            <a:ext cx="6512560" cy="488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68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3"/>
          <p:cNvSpPr txBox="1">
            <a:spLocks noChangeArrowheads="1"/>
          </p:cNvSpPr>
          <p:nvPr/>
        </p:nvSpPr>
        <p:spPr bwMode="auto">
          <a:xfrm>
            <a:off x="4291013" y="2921000"/>
            <a:ext cx="56356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>
                <a:latin typeface="Calibri" pitchFamily="-72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36829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4474" y="2444165"/>
            <a:ext cx="1816177" cy="1816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49398" y="2444165"/>
            <a:ext cx="1813987" cy="1816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ood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88477" y="2444165"/>
            <a:ext cx="1813986" cy="1816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rating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3318" y="4697167"/>
            <a:ext cx="8207089" cy="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22367" y="2432710"/>
            <a:ext cx="1813986" cy="1816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71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3"/>
          <p:cNvSpPr txBox="1">
            <a:spLocks noChangeArrowheads="1"/>
          </p:cNvSpPr>
          <p:nvPr/>
        </p:nvSpPr>
        <p:spPr bwMode="auto">
          <a:xfrm>
            <a:off x="3617913" y="2921000"/>
            <a:ext cx="190976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dirty="0">
                <a:latin typeface="Calibri" pitchFamily="-72" charset="0"/>
              </a:rPr>
              <a:t>LOOK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" y="182880"/>
            <a:ext cx="8808720" cy="6471920"/>
          </a:xfrm>
          <a:prstGeom prst="rect">
            <a:avLst/>
          </a:prstGeom>
          <a:noFill/>
          <a:ln w="381000">
            <a:solidFill>
              <a:srgbClr val="17DE2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Box 3"/>
          <p:cNvSpPr txBox="1">
            <a:spLocks noChangeArrowheads="1"/>
          </p:cNvSpPr>
          <p:nvPr/>
        </p:nvSpPr>
        <p:spPr bwMode="auto">
          <a:xfrm>
            <a:off x="2852738" y="2921000"/>
            <a:ext cx="34448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>
                <a:latin typeface="Calibri" pitchFamily="-72" charset="0"/>
              </a:rPr>
              <a:t>REGULATE</a:t>
            </a:r>
          </a:p>
        </p:txBody>
      </p:sp>
      <p:sp>
        <p:nvSpPr>
          <p:cNvPr id="2" name="Rectangle 1"/>
          <p:cNvSpPr/>
          <p:nvPr/>
        </p:nvSpPr>
        <p:spPr>
          <a:xfrm>
            <a:off x="182880" y="182880"/>
            <a:ext cx="8808720" cy="6471920"/>
          </a:xfrm>
          <a:prstGeom prst="rect">
            <a:avLst/>
          </a:prstGeom>
          <a:noFill/>
          <a:ln w="3810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te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059180"/>
            <a:ext cx="6512560" cy="48844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Calibrating scanner.</a:t>
            </a:r>
            <a:br>
              <a:rPr lang="en-US" dirty="0" smtClean="0"/>
            </a:br>
            <a:r>
              <a:rPr lang="en-US" dirty="0" smtClean="0"/>
              <a:t>Please hold VERY still.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26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3"/>
          <p:cNvSpPr txBox="1">
            <a:spLocks noChangeArrowheads="1"/>
          </p:cNvSpPr>
          <p:nvPr/>
        </p:nvSpPr>
        <p:spPr bwMode="auto">
          <a:xfrm>
            <a:off x="4291013" y="2921000"/>
            <a:ext cx="56356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>
                <a:latin typeface="Calibri" pitchFamily="-72" charset="0"/>
              </a:rPr>
              <a:t>+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3"/>
          <p:cNvSpPr txBox="1">
            <a:spLocks noChangeArrowheads="1"/>
          </p:cNvSpPr>
          <p:nvPr/>
        </p:nvSpPr>
        <p:spPr bwMode="auto">
          <a:xfrm>
            <a:off x="3617913" y="2921000"/>
            <a:ext cx="190976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dirty="0">
                <a:latin typeface="Calibri" pitchFamily="-72" charset="0"/>
              </a:rPr>
              <a:t>LOOK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" y="182880"/>
            <a:ext cx="8808720" cy="6471920"/>
          </a:xfrm>
          <a:prstGeom prst="rect">
            <a:avLst/>
          </a:prstGeom>
          <a:noFill/>
          <a:ln w="381000">
            <a:solidFill>
              <a:srgbClr val="17DE2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57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880" y="182880"/>
            <a:ext cx="8808720" cy="6471920"/>
          </a:xfrm>
          <a:prstGeom prst="rect">
            <a:avLst/>
          </a:prstGeom>
          <a:noFill/>
          <a:ln w="381000">
            <a:solidFill>
              <a:srgbClr val="17DE2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candy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680" y="1717040"/>
            <a:ext cx="4714240" cy="353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29571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44</TotalTime>
  <Words>15</Words>
  <Application>Microsoft Macintosh PowerPoint</Application>
  <PresentationFormat>On-screen Show (4:3)</PresentationFormat>
  <Paragraphs>12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 Black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Calibrating scanner. Please hold VERY still.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Marge</dc:creator>
  <cp:lastModifiedBy>SANlab</cp:lastModifiedBy>
  <cp:revision>7</cp:revision>
  <dcterms:created xsi:type="dcterms:W3CDTF">2011-09-07T21:34:54Z</dcterms:created>
  <dcterms:modified xsi:type="dcterms:W3CDTF">2015-07-10T19:43:14Z</dcterms:modified>
</cp:coreProperties>
</file>