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7" r:id="rId4"/>
    <p:sldId id="256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E20"/>
    <a:srgbClr val="38D655"/>
    <a:srgbClr val="33B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CF7D-F32C-44BF-BA4F-67552B246B2B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881-FA13-4823-802C-B5B8FA39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3F74-7BD0-4AAA-9A4E-D99F81E5C6E2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CCDE-44C0-43C7-AB15-C819ED978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3652-9122-455C-AA6B-E147816B55C3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4486D-EFC9-4A75-B091-58BA6B157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AF6E1-E4AA-40E1-BE76-18D5C4D073E3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5CF8-E942-412F-87EF-7682915BE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D05D-7619-48AC-9F77-1735DACCD8CC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D3F2-F2CF-4335-8AAB-AA5E2703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1C2E9-A373-495B-9716-53F42E71C52B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E60D6-8FBA-48D4-A41A-600AA4CBD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377-02D8-49E6-8F2E-D3A7F1A5269A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98AC-65CC-4429-AE2A-8F17DCF8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6398-C2F7-4D23-A27F-425E262CE0E2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B0E7C-A499-4145-AF1E-A02388176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9DE3-4DCB-4C8F-86C2-17617AC00956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1998-A2FE-4158-BBC5-A3862EBA0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7B627-E0F0-4605-8D14-6902BEEEDF28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F1416-27E9-4DB6-BE93-AC7D1C095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2E54-6489-4373-AAFA-74CED765DA0A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7758-4D7F-42D1-BB57-D5F3C9621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EA82D4-7483-400C-859E-10C68B858D9D}" type="datetimeFigureOut">
              <a:rPr lang="en-US"/>
              <a:pPr>
                <a:defRPr/>
              </a:pPr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0C5049-E21A-4A6F-BBC5-DDB1BF8A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2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600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ndy4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16" y="1676400"/>
            <a:ext cx="4893021" cy="36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82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474" y="2444165"/>
            <a:ext cx="181617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9398" y="2444165"/>
            <a:ext cx="1813987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ood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8477" y="2444165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318" y="4697167"/>
            <a:ext cx="8207089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367" y="2432710"/>
            <a:ext cx="1813986" cy="1816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Box 3"/>
          <p:cNvSpPr txBox="1">
            <a:spLocks noChangeArrowheads="1"/>
          </p:cNvSpPr>
          <p:nvPr/>
        </p:nvSpPr>
        <p:spPr bwMode="auto">
          <a:xfrm>
            <a:off x="2852738" y="2921000"/>
            <a:ext cx="344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REGULATE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t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059180"/>
            <a:ext cx="6512560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Calibrating scanner.</a:t>
            </a:r>
            <a:br>
              <a:rPr lang="en-US" dirty="0" smtClean="0"/>
            </a:br>
            <a:r>
              <a:rPr lang="en-US" dirty="0" smtClean="0"/>
              <a:t>Please hold VERY still.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6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4291013" y="2921000"/>
            <a:ext cx="5635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latin typeface="Calibri" pitchFamily="-72" charset="0"/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3617913" y="2921000"/>
            <a:ext cx="1909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latin typeface="Calibri" pitchFamily="-72" charset="0"/>
              </a:rPr>
              <a:t>LOOK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" y="182880"/>
            <a:ext cx="8808720" cy="6471920"/>
          </a:xfrm>
          <a:prstGeom prst="rect">
            <a:avLst/>
          </a:prstGeom>
          <a:noFill/>
          <a:ln w="381000">
            <a:solidFill>
              <a:srgbClr val="17DE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andy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717040"/>
            <a:ext cx="471424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295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</TotalTime>
  <Words>15</Words>
  <Application>Microsoft Macintosh PowerPoint</Application>
  <PresentationFormat>On-screen Show (4:3)</PresentationFormat>
  <Paragraphs>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Calibrating scanner. Please hold VERY still.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Marge</dc:creator>
  <cp:lastModifiedBy>SANlab</cp:lastModifiedBy>
  <cp:revision>7</cp:revision>
  <dcterms:created xsi:type="dcterms:W3CDTF">2011-09-07T21:34:54Z</dcterms:created>
  <dcterms:modified xsi:type="dcterms:W3CDTF">2015-07-10T19:43:00Z</dcterms:modified>
</cp:coreProperties>
</file>