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CF7D-F32C-44BF-BA4F-67552B246B2B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1A881-FA13-4823-802C-B5B8FA39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3F74-7BD0-4AAA-9A4E-D99F81E5C6E2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CCDE-44C0-43C7-AB15-C819ED978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43652-9122-455C-AA6B-E147816B55C3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4486D-EFC9-4A75-B091-58BA6B157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AF6E1-E4AA-40E1-BE76-18D5C4D073E3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5CF8-E942-412F-87EF-7682915BE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D05D-7619-48AC-9F77-1735DACCD8CC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D3F2-F2CF-4335-8AAB-AA5E27031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C2E9-A373-495B-9716-53F42E71C52B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E60D6-8FBA-48D4-A41A-600AA4CBD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377-02D8-49E6-8F2E-D3A7F1A5269A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98AC-65CC-4429-AE2A-8F17DCF83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E6398-C2F7-4D23-A27F-425E262CE0E2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B0E7C-A499-4145-AF1E-A02388176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9DE3-4DCB-4C8F-86C2-17617AC00956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C1998-A2FE-4158-BBC5-A3862EBA0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7B627-E0F0-4605-8D14-6902BEEEDF28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F1416-27E9-4DB6-BE93-AC7D1C095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92E54-6489-4373-AAFA-74CED765DA0A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7758-4D7F-42D1-BB57-D5F3C9621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EA82D4-7483-400C-859E-10C68B858D9D}" type="datetimeFigureOut">
              <a:rPr lang="en-US"/>
              <a:pPr>
                <a:defRPr/>
              </a:pPr>
              <a:t>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0C5049-E21A-4A6F-BBC5-DDB1BF8A0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2288232" y="2638816"/>
            <a:ext cx="45738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latin typeface="Calibri" pitchFamily="-72" charset="0"/>
              </a:rPr>
              <a:t>REGULATE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319036" y="2638816"/>
            <a:ext cx="25075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latin typeface="Calibri" pitchFamily="-72" charset="0"/>
              </a:rPr>
              <a:t>LOOK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173887" y="2578348"/>
            <a:ext cx="79781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latin typeface="Calibri" pitchFamily="-72" charset="0"/>
              </a:rPr>
              <a:t>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812800" y="925513"/>
            <a:ext cx="7518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 pitchFamily="-72" charset="0"/>
              </a:rPr>
              <a:t>How much do you </a:t>
            </a:r>
            <a:r>
              <a:rPr lang="en-US" sz="4000" u="sng" dirty="0">
                <a:latin typeface="Calibri" pitchFamily="-72" charset="0"/>
              </a:rPr>
              <a:t>desire to eat</a:t>
            </a:r>
            <a:r>
              <a:rPr lang="en-US" sz="4000" dirty="0">
                <a:latin typeface="Calibri" pitchFamily="-72" charset="0"/>
              </a:rPr>
              <a:t> the </a:t>
            </a:r>
          </a:p>
          <a:p>
            <a:pPr algn="ctr"/>
            <a:r>
              <a:rPr lang="en-US" sz="4000" dirty="0">
                <a:latin typeface="Calibri" pitchFamily="-72" charset="0"/>
              </a:rPr>
              <a:t>item shown in the last picture?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1200150" y="4316413"/>
            <a:ext cx="6745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latin typeface="Calibri" pitchFamily="-72" charset="0"/>
              </a:rPr>
              <a:t>1 ------- 2 ------- 3 ------- 4 ------- 5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865188" y="3448050"/>
            <a:ext cx="1111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No</a:t>
            </a:r>
          </a:p>
          <a:p>
            <a:pPr algn="ctr"/>
            <a:r>
              <a:rPr lang="en-US" sz="2800">
                <a:latin typeface="Calibri" pitchFamily="-72" charset="0"/>
              </a:rPr>
              <a:t>Desire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7124700" y="3448050"/>
            <a:ext cx="11414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Strong</a:t>
            </a:r>
          </a:p>
          <a:p>
            <a:pPr algn="ctr"/>
            <a:r>
              <a:rPr lang="en-US" sz="2800">
                <a:latin typeface="Calibri" pitchFamily="-72" charset="0"/>
              </a:rPr>
              <a:t>Desire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</TotalTime>
  <Words>55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Marge</dc:creator>
  <cp:lastModifiedBy>Elliot Berkman</cp:lastModifiedBy>
  <cp:revision>4</cp:revision>
  <dcterms:created xsi:type="dcterms:W3CDTF">2011-09-07T21:34:54Z</dcterms:created>
  <dcterms:modified xsi:type="dcterms:W3CDTF">2012-01-06T23:45:53Z</dcterms:modified>
</cp:coreProperties>
</file>