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3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3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1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0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2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4DB7-6469-4845-8E35-A3785759A3F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757F-435D-5545-A63D-1DB5CCC9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6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7607" y="160635"/>
            <a:ext cx="783788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latin typeface="Arial"/>
                <a:cs typeface="Arial"/>
              </a:rPr>
              <a:t>&lt;</a:t>
            </a:r>
          </a:p>
          <a:p>
            <a:pPr algn="ctr"/>
            <a:r>
              <a:rPr lang="en-US" sz="80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latin typeface="Arial"/>
                <a:cs typeface="Arial"/>
              </a:rPr>
              <a:t>&gt;</a:t>
            </a:r>
            <a:endParaRPr lang="en-US" sz="8000" b="1" dirty="0">
              <a:ln w="12700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5666" y="160635"/>
            <a:ext cx="783788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&lt;</a:t>
            </a:r>
          </a:p>
          <a:p>
            <a:pPr algn="ctr"/>
            <a:r>
              <a:rPr lang="en-US" sz="80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lang="en-US" sz="8000" b="1" dirty="0">
              <a:ln w="12700">
                <a:solidFill>
                  <a:srgbClr val="000000"/>
                </a:solidFill>
                <a:prstDash val="solid"/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5807" y="160635"/>
            <a:ext cx="783788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E48000"/>
                </a:solidFill>
                <a:latin typeface="Arial"/>
                <a:cs typeface="Arial"/>
              </a:rPr>
              <a:t>&lt;</a:t>
            </a:r>
          </a:p>
          <a:p>
            <a:pPr algn="ctr"/>
            <a:r>
              <a:rPr lang="en-US" sz="80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E48000"/>
                </a:solidFill>
                <a:latin typeface="Arial"/>
                <a:cs typeface="Arial"/>
              </a:rPr>
              <a:t>&gt;</a:t>
            </a:r>
            <a:endParaRPr lang="en-US" sz="8000" b="1" dirty="0">
              <a:ln w="12700">
                <a:solidFill>
                  <a:srgbClr val="000000"/>
                </a:solidFill>
                <a:prstDash val="solid"/>
              </a:ln>
              <a:solidFill>
                <a:srgbClr val="E4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1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Kahn</dc:creator>
  <cp:lastModifiedBy>Lauren Kahn</cp:lastModifiedBy>
  <cp:revision>2</cp:revision>
  <dcterms:created xsi:type="dcterms:W3CDTF">2017-11-02T16:52:23Z</dcterms:created>
  <dcterms:modified xsi:type="dcterms:W3CDTF">2017-11-02T18:13:14Z</dcterms:modified>
</cp:coreProperties>
</file>