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3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7607" y="160635"/>
            <a:ext cx="78378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Arial"/>
                <a:cs typeface="Arial"/>
              </a:rPr>
              <a:t>&lt;</a:t>
            </a:r>
          </a:p>
          <a:p>
            <a:pPr algn="ctr"/>
            <a:r>
              <a:rPr lang="en-US" sz="80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Arial"/>
                <a:cs typeface="Arial"/>
              </a:rPr>
              <a:t>&gt;</a:t>
            </a:r>
            <a:endParaRPr lang="en-US" sz="80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1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Kahn</dc:creator>
  <cp:lastModifiedBy>Lauren Kahn</cp:lastModifiedBy>
  <cp:revision>1</cp:revision>
  <dcterms:created xsi:type="dcterms:W3CDTF">2017-11-02T16:52:23Z</dcterms:created>
  <dcterms:modified xsi:type="dcterms:W3CDTF">2017-11-02T16:56:38Z</dcterms:modified>
</cp:coreProperties>
</file>