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9" r:id="rId4"/>
    <p:sldId id="257" r:id="rId5"/>
    <p:sldId id="258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5093-CA84-E547-B3DA-ED2DB8702A1C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B8DB-5DB4-F94B-ACAB-3B8357AC0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5093-CA84-E547-B3DA-ED2DB8702A1C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B8DB-5DB4-F94B-ACAB-3B8357AC0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5093-CA84-E547-B3DA-ED2DB8702A1C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B8DB-5DB4-F94B-ACAB-3B8357AC0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5093-CA84-E547-B3DA-ED2DB8702A1C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B8DB-5DB4-F94B-ACAB-3B8357AC0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5093-CA84-E547-B3DA-ED2DB8702A1C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B8DB-5DB4-F94B-ACAB-3B8357AC0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5093-CA84-E547-B3DA-ED2DB8702A1C}" type="datetimeFigureOut">
              <a:rPr lang="en-US" smtClean="0"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B8DB-5DB4-F94B-ACAB-3B8357AC0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5093-CA84-E547-B3DA-ED2DB8702A1C}" type="datetimeFigureOut">
              <a:rPr lang="en-US" smtClean="0"/>
              <a:t>7/2/15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B8DB-5DB4-F94B-ACAB-3B8357AC0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5093-CA84-E547-B3DA-ED2DB8702A1C}" type="datetimeFigureOut">
              <a:rPr lang="en-US" smtClean="0"/>
              <a:t>7/2/15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B8DB-5DB4-F94B-ACAB-3B8357AC0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5093-CA84-E547-B3DA-ED2DB8702A1C}" type="datetimeFigureOut">
              <a:rPr lang="en-US" smtClean="0"/>
              <a:t>7/2/15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B8DB-5DB4-F94B-ACAB-3B8357AC0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5093-CA84-E547-B3DA-ED2DB8702A1C}" type="datetimeFigureOut">
              <a:rPr lang="en-US" smtClean="0"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B8DB-5DB4-F94B-ACAB-3B8357AC0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5093-CA84-E547-B3DA-ED2DB8702A1C}" type="datetimeFigureOut">
              <a:rPr lang="en-US" smtClean="0"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B8DB-5DB4-F94B-ACAB-3B8357AC0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35093-CA84-E547-B3DA-ED2DB8702A1C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0B8DB-5DB4-F94B-ACAB-3B8357AC0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23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Calibrating scanner.</a:t>
            </a:r>
            <a:br>
              <a:rPr lang="en-US" dirty="0" smtClean="0"/>
            </a:br>
            <a:r>
              <a:rPr lang="en-US" dirty="0" smtClean="0"/>
              <a:t>Please hold VERY still.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8229" y="3096835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8967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amchowder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868" y="899041"/>
            <a:ext cx="5981621" cy="44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1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amchowder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868" y="899041"/>
            <a:ext cx="5981621" cy="4486216"/>
          </a:xfrm>
          <a:prstGeom prst="rect">
            <a:avLst/>
          </a:prstGeom>
        </p:spPr>
      </p:pic>
      <p:pic>
        <p:nvPicPr>
          <p:cNvPr id="4" name="Picture 3" descr="BidKeys3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72" y="5274325"/>
            <a:ext cx="5244258" cy="13589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3705" y="123618"/>
            <a:ext cx="73392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How much would you pay to eat this food?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938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8229" y="3096835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5369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itachips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191" y="1078007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5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itachips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191" y="1078007"/>
            <a:ext cx="54864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3705" y="123618"/>
            <a:ext cx="73392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How much would you pay to eat this food?</a:t>
            </a:r>
            <a:endParaRPr lang="en-US" sz="3200" dirty="0"/>
          </a:p>
        </p:txBody>
      </p:sp>
      <p:pic>
        <p:nvPicPr>
          <p:cNvPr id="5" name="Picture 4" descr="BidKeys3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72" y="5274325"/>
            <a:ext cx="5244258" cy="135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42824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16</TotalTime>
  <Words>25</Words>
  <Application>Microsoft Macintosh PowerPoint</Application>
  <PresentationFormat>On-screen Show (4:3)</PresentationFormat>
  <Paragraphs>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Black</vt:lpstr>
      <vt:lpstr>PowerPoint Presentation</vt:lpstr>
      <vt:lpstr>Calibrating scanner. Please hold VERY still.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Oregon - Psychology Department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Giuliani</dc:creator>
  <cp:lastModifiedBy>SANlab</cp:lastModifiedBy>
  <cp:revision>3</cp:revision>
  <dcterms:created xsi:type="dcterms:W3CDTF">2015-05-11T22:15:50Z</dcterms:created>
  <dcterms:modified xsi:type="dcterms:W3CDTF">2015-07-02T17:15:33Z</dcterms:modified>
</cp:coreProperties>
</file>