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ed96564a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ed96564a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d96564ad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d96564ad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ed96564ad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ed96564ad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ed96564ad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ed96564ad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f865977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f865977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8659777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f8659777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f8659777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f8659777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028a055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028a055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f864e1d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f864e1d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f864e1d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f864e1d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28a055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28a055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864e1df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f864e1df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22b5794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22b5794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f864e1d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f864e1d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028a055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028a055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028a05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028a05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864e1d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864e1d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d96564ad_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d96564ad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ed96564ad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ed96564ad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d96564ad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ed96564ad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ed96564ad_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ed96564ad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028a055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028a055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ed96564ad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ed96564ad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ncbi.nlm.nih.gov/pmc/articles/PMC6710633/pdf/main.pdf" TargetMode="External"/><Relationship Id="rId4" Type="http://schemas.openxmlformats.org/officeDocument/2006/relationships/hyperlink" Target="https://www.kaggle.com/datasets/aravindpcoder/obesity-or-cvd-risk-classifyregressorcluster" TargetMode="External"/><Relationship Id="rId5" Type="http://schemas.openxmlformats.org/officeDocument/2006/relationships/hyperlink" Target="https://www.worldobesity.org/about/about-obesity/obesity-classification" TargetMode="External"/><Relationship Id="rId6" Type="http://schemas.openxmlformats.org/officeDocument/2006/relationships/hyperlink" Target="https://apps.who.int/gho/data/node.main-searo.BMIANTHROPOMETRY?lang=en" TargetMode="External"/><Relationship Id="rId7" Type="http://schemas.openxmlformats.org/officeDocument/2006/relationships/hyperlink" Target="https://www.mdpi.com/2075-4418/13/18/2949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3575" y="296275"/>
            <a:ext cx="6244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434625" y="2319925"/>
            <a:ext cx="1974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 Seven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Team members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Gilbert  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Rafi 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Jolly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498950" y="352200"/>
            <a:ext cx="818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Family History with overweight VS weight (genders)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2937"/>
            <a:ext cx="8839199" cy="33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498950" y="352200"/>
            <a:ext cx="818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Smoking Vs Weight (Genders)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25" y="880475"/>
            <a:ext cx="6486202" cy="4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498950" y="352200"/>
            <a:ext cx="817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 of Transportation VS Weight (Genders)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25" y="829200"/>
            <a:ext cx="5419574" cy="40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498950" y="352200"/>
            <a:ext cx="818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Physical Activity VS Weight (Genders)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25" y="759350"/>
            <a:ext cx="7128807" cy="43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1533800" y="780125"/>
            <a:ext cx="49980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Classification Analysis</a:t>
            </a:r>
            <a:endParaRPr sz="3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869750" y="305450"/>
            <a:ext cx="54045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5544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Spark datafile</a:t>
            </a:r>
            <a:endParaRPr sz="2100"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" y="879625"/>
            <a:ext cx="8339400" cy="338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2998500" y="4444000"/>
            <a:ext cx="314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 and Target (Nobeysdad)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2139150" y="290100"/>
            <a:ext cx="48657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00583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encoding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650"/>
            <a:ext cx="8839201" cy="25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3376200" y="367425"/>
            <a:ext cx="23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 Hot Encoding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7725"/>
            <a:ext cx="8839198" cy="296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466100" y="388900"/>
            <a:ext cx="6211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 Classification report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719" y="1491700"/>
            <a:ext cx="4644568" cy="24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3494400" y="918100"/>
            <a:ext cx="215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593550" y="4180600"/>
            <a:ext cx="195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 score - 0.981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466100" y="388900"/>
            <a:ext cx="6211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 Classification report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553950" y="918100"/>
            <a:ext cx="20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Randomforest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150" y="1487575"/>
            <a:ext cx="4105700" cy="22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3633150" y="4183875"/>
            <a:ext cx="195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 score - 0.971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205500" y="504100"/>
            <a:ext cx="2733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30100" y="1652800"/>
            <a:ext cx="74838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obesity epidemic</a:t>
            </a:r>
            <a:endParaRPr sz="202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Role of predictive Machine Learning in analysis of obesity-related data</a:t>
            </a:r>
            <a:endParaRPr sz="202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  <a:endParaRPr sz="202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466100" y="388900"/>
            <a:ext cx="6211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 Classification report</a:t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3">
            <a:alphaModFix/>
          </a:blip>
          <a:srcRect b="0" l="0" r="0" t="6950"/>
          <a:stretch/>
        </p:blipFill>
        <p:spPr>
          <a:xfrm>
            <a:off x="2611600" y="1597363"/>
            <a:ext cx="3920800" cy="18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4228200" y="918100"/>
            <a:ext cx="68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 N 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3641250" y="4168600"/>
            <a:ext cx="186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 score - 0.885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696350"/>
            <a:ext cx="54292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025" y="2517225"/>
            <a:ext cx="3453927" cy="24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511350" y="249950"/>
            <a:ext cx="81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Optimization of Linear regression model by GridSearchCV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3580350" y="345075"/>
            <a:ext cx="198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763950" y="1154475"/>
            <a:ext cx="7616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was found that Obesity Level III is more among females while Obesity Level II is more common among males.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Family history with obesity, frequently taking high caloric food, food between meals, etc., are directly related to obesity.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Insufficient Weight and Overweight Level I are more common among those with no family history of obesity.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 model is best suitable for predicting obesity level in this dataset with an accuracy of 0.99 after hypertuning of parameters using GridSearchCV.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/>
        </p:nvSpPr>
        <p:spPr>
          <a:xfrm>
            <a:off x="1361900" y="780125"/>
            <a:ext cx="674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1004400" y="1480050"/>
            <a:ext cx="7135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https://www.ncbi.nlm.nih.gov/pmc/articles/PMC6710633/pdf/main.pdf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https://www.kaggle.com/datasets/aravindpcoder/obesity-or-cvd-risk-classifyregressorcluster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https://www.worldobesity.org/about/about-obesity/obesity-classification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https://apps.who.int/gho/data/node.main-searo.BMIANTHROPOMETRY?lang=en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https://www.mdpi.com/2075-4418/13/18/2949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951200" y="1137825"/>
            <a:ext cx="7299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everyone!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Profile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using Pandas, Matplotlib, Seaborn. </a:t>
            </a:r>
            <a:endParaRPr sz="213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0" y="27772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Profile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75" y="1191825"/>
            <a:ext cx="5527439" cy="36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0" y="27772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Profile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938" y="1191825"/>
            <a:ext cx="5532125" cy="36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0" y="1191825"/>
            <a:ext cx="16872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FAVC - Frequent consumption of high caloric food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FCVC -Frequency of consumption of vegetables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NCP - Number of main meals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CAEC -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Consumption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food between meals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CH2O - Daily consumption of water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 -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Consumption of alcohol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0" y="27772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Profile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950" y="1191825"/>
            <a:ext cx="5532098" cy="36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0" y="1191825"/>
            <a:ext cx="17211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SCC - Calories consumption monitoring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FAF - Physical activity frequency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TUE - Time using technology devices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MTRANS -Transportation used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0" y="27772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Profile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63" y="1191825"/>
            <a:ext cx="6076066" cy="36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6149000" y="1986825"/>
            <a:ext cx="1406700" cy="43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NObeyesdad = Obesity Level column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0" y="27772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Profile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425" y="1191825"/>
            <a:ext cx="6113152" cy="36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76200" y="1478275"/>
            <a:ext cx="13716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Mean: 298.14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    : 267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   : 351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Three groups: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Insufficient/Normal Weight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Overweight I and II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Obese I, II, II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(Low, Moderate, High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risks)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 And Analysis Using Tableau Public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