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033A-C949-A220-601D-0C2F3D029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CBEEC-F3C0-465E-523E-903F8EBF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1C1C-A66F-070D-04E1-3739C149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133D-D847-DFDB-74CA-BC47B796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9CB2-CC64-3BAF-FD5B-55D15470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D2D-E1E4-0B2E-7A31-6F5E6D4D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092F6-04B8-B68B-BA8A-5393F614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64EF-530B-E81D-56AA-C58DABCE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52AA-71D8-1282-EFBD-7BB167CB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F7C9-B4F3-046A-071F-43641EC0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5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4797D-9247-8025-F589-3F5112B04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3EB8-53A9-C109-14A6-C4C10E7D1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E22D-AD9A-7A0B-15B2-E899FD0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CC5F-D5CF-5030-4794-ECCD5396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B9D8-8D6D-C965-187C-A8E8B1F2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63E3-94EB-400A-45C9-D2CBE3B4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D2D89-B85E-49EE-D147-17242F0A1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8E22-7630-1264-5E80-DD3043BC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039C-5CC1-816A-6B59-F48B7C04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692F-02F7-BA51-D1D9-146F0238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24FF-8905-DB30-4E90-2E08BE04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5E26-017E-FB6E-698D-FE6B39E5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C653-703B-08D8-6F9A-E2B7765B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873C-CD9A-729D-9384-632A361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C947-A3F3-C07D-1A35-41C0576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7828-825E-C887-20AC-B31B7401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55A2-25BD-7ECC-D378-91D76E47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BCB7-49EC-791C-E60A-B8497138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B72A-06C1-93B8-6306-871EEB0D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0C25-A7B2-6A8E-3AEE-9C07F787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5972-963F-1751-6C1A-394B800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7F0D-654F-2882-6647-4E4E8063E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D6A6C-2AD6-2879-A928-A5CF7C6EB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CB35B-098A-49D6-08F9-F15F0303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EF49-7C03-1FA1-F29C-0D940EFF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1C7C9-872A-3062-53E2-7624298D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270-DC9F-2468-7AD7-26311771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FF09E-F930-D1EC-7C16-A2185819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69257-69D3-8168-310C-D3A8E50F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B5DF-263B-3D4E-84C1-F301AC6CB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77EF5-62E9-B00B-C0C2-89EFC752E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A666E-BC8D-7CAE-6953-514417B8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1A38A-ABEE-E6F7-ABFA-74C652AF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5D412-AE03-BDED-EDBE-DE947A4D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3C7C-A46A-274F-93AC-15E7876A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CD6F0-273F-71D6-0010-B1C5159F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FDCDE-BEDF-CFD5-CC9C-89EBAC7A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603AF-B376-5FB1-62BB-DF0B0AF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F8622-4D22-92E1-D4E0-41A9A4D4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BC359-B52B-7F0D-A593-E657127B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D710-4B6F-D0D1-FE82-1ED288F1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B740-D3A6-B530-4849-4CC149A4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3DBA-5D6D-006F-F540-1CFA2D89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902E6-8E21-E495-714E-F7604E6A8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AA4F7-5CBD-D9D3-12B9-5D3FDAB2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037C-01D8-B941-5286-9C94FA5C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FD52-247F-1B00-C89A-A294A50B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7475-E995-8ADE-84B5-A55FE1B3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C2CD6-58A2-807B-5BF8-FC83C7057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F1C-90E8-6ABE-F2DF-FE3F538F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4AD4-7689-07E2-AF36-359281BD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BC8A-0CE4-F8DC-4514-B81E3F91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8D90-6AC3-E3A5-A809-A990D067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2CFC-4E76-E619-4EA3-DA3C8797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953F-A1AF-1A8E-1386-BB121175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7D97-FE29-352B-96FD-C04AB15F4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2166D-7F34-4930-A5F6-43B9916F8E5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C782-349A-BC4D-7130-0A1CF31D8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695-AD0C-2085-552F-DFAB0433D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CDDB-5C2A-472E-888B-8F17313F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4D36-C4D7-D2E2-562C-C83C5941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Analytics: A Journey to Insights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F949-EBDA-1A57-BA92-121FC94A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6314" y="1692875"/>
            <a:ext cx="10795686" cy="516512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Analytics: Unleashing Insights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Seminar on the Power of Data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 Jolly Gupta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Date - </a:t>
            </a:r>
            <a:r>
              <a:rPr lang="en-US" sz="3200" dirty="0">
                <a:latin typeface="Times New Roman" panose="02020603050405020304" pitchFamily="18" charset="0"/>
              </a:rPr>
              <a:t>14 Sep 23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042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CC28-F50F-136A-E20D-B4E1243E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Prescriptive Analytics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BA07D-6F93-0618-3DA7-B907D4F2C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Prescriptive Analytics Overview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Optimization Techniques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Support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7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0EC-9E34-F13C-0F23-01B89A4D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Tools and Technologies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27A4-F398-E623-02AE-BD311F5D1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Popular Data Analytics Tools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 Source vs. Proprietary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Role of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1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89D3-4E71-AC2E-AF03-6010034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 Studies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8807-DF5C-78FA-E25E-62C95A336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Real-life Examples of Data Analytics Success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Impact on Businesses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886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BBBB-86A3-17CB-71D5-E8F2ADAA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Importance in Business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88EC-054F-1FE9-BB1C-77C6161CE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Data Analytics Drives Business Decisions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Competitive Advantage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40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1BA1-B344-3387-908B-B2309F8E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Privacy and Ethics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56C41-BDD0-FD81-1D04-99CE7BD99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Protecting User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Ethical Considerations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8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5738-30EF-93A9-2754-2620FC39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Challenges in Data Analytics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D75A-E1BC-B8CE-3003-19809FC20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Quality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Scalability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Interpreting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1DAD-8A49-FC2C-6153-022BEA0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Analytics Trends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763F-7599-A122-97F2-8A0FE421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 and Machine Learning Integration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 Data Analytics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 Analytics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0AF0-E721-F7A1-3B5D-B35F75C9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Industry Applications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DEB50-2BC0-4832-9976-503A5D65A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Healthcare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E-commerce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Marketing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Manufacturing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DA03-348B-19D1-0322-09099457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Career Opportunities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5D9FB-669C-856F-1BA2-152AD2E27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Analyst vs. Data Scientist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Skills Required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 Market Outlook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F306-6186-03E2-CA22-321C80FE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Q&amp;A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CBD1-ED08-64F6-F2BC-A7E65B553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 the floor for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6CA1-39AC-DF26-0F40-FF28DED0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740" y="469556"/>
            <a:ext cx="9205784" cy="70433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Agenda</a:t>
            </a:r>
            <a:b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3A43-D19E-3017-7A88-A87DEE53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972" y="1285102"/>
            <a:ext cx="5231027" cy="557289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Introduction to Data Analytics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Analytics Process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Sources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Preprocessing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Descriptive Analytics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Diagnostic Analytics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Predictive Analytics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rescriptive Analytics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Tools and Technologies</a:t>
            </a: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FAD59C-AF4F-5A10-6D22-481E2B21448D}"/>
              </a:ext>
            </a:extLst>
          </p:cNvPr>
          <p:cNvSpPr txBox="1">
            <a:spLocks/>
          </p:cNvSpPr>
          <p:nvPr/>
        </p:nvSpPr>
        <p:spPr>
          <a:xfrm flipH="1">
            <a:off x="6384325" y="1285102"/>
            <a:ext cx="5585248" cy="546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Importance in Business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 Privacy and Ethics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Challenges in Data Analytics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Data Analytics Trends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Industry Applications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Career Opportunities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Q&amp;A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6B36-B6FF-8441-1D4B-5DA6F14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 and Thank You</a:t>
            </a:r>
            <a:b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751C8-3C41-C586-B2C9-5627AF0B9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Summarize Key Points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Express Gratitude for Attending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2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6416-241A-8ED6-62FB-EE72CBEF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90" y="444843"/>
            <a:ext cx="11158622" cy="60548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Data Analytics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B3C0-C25D-8C86-199E-3CEF7569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973" y="1297460"/>
            <a:ext cx="10639639" cy="2508422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Definition of Data Analytics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Significance in Decision Making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Types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62DC-CB86-508E-E401-D57DE52F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Analytics Process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FFAC-C83B-C984-EC07-4CFF7771C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Collection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Cleaning and Preprocessing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Analysis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Insights and Visualization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3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71DA-2793-939D-3878-9D7466BA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Sources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36D4-A65E-88D6-85E4-16F1C6A11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Internal vs. External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Structured vs. Unstructured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Real-time vs. Historical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3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2E9-BEFE-748A-8B39-F7A4554C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Preprocessing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DE53-FFFA-9498-25E1-3D277D090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Cleaning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Transformation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Handling Missing Values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Outlier Detection and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86FE-3A1B-2FA4-61E0-17F09ECF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Descriptive Analytics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EBBF-8E62-8812-B493-EC84907E1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is Descriptive Analytics?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 Descriptive Statistics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Visualization Techniques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90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EDFB-D1A4-3CD8-901E-C411ADC2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Diagnostic Analytics</a:t>
            </a:r>
            <a:b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BCF9-5DBA-9E0F-3875-2AA5E940E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Overview of Diagnostic Analytics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Correlation Analysis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669A-E501-D93D-A1DB-FD6B6989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Predictive Analytics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9384-5D7A-5489-9B04-782A09081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to Predictive Analytics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Algorithms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Evaluation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633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314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 3</vt:lpstr>
      <vt:lpstr>Office Theme</vt:lpstr>
      <vt:lpstr>Data Analytics: A Journey to Insights</vt:lpstr>
      <vt:lpstr>Agenda </vt:lpstr>
      <vt:lpstr>Introduction to Data Analytics</vt:lpstr>
      <vt:lpstr>Data Analytics Process</vt:lpstr>
      <vt:lpstr>Data Sources</vt:lpstr>
      <vt:lpstr>Data Preprocessing</vt:lpstr>
      <vt:lpstr>Descriptive Analytics</vt:lpstr>
      <vt:lpstr>Diagnostic Analytics </vt:lpstr>
      <vt:lpstr>Predictive Analytics</vt:lpstr>
      <vt:lpstr>Prescriptive Analytics</vt:lpstr>
      <vt:lpstr> Tools and Technologies </vt:lpstr>
      <vt:lpstr>Case Studies </vt:lpstr>
      <vt:lpstr>Importance in Business </vt:lpstr>
      <vt:lpstr>Data Privacy and Ethics </vt:lpstr>
      <vt:lpstr>Challenges in Data Analytics </vt:lpstr>
      <vt:lpstr>Data Analytics Trends </vt:lpstr>
      <vt:lpstr>Industry Applications </vt:lpstr>
      <vt:lpstr>Career Opportunities </vt:lpstr>
      <vt:lpstr>Q&amp;A </vt:lpstr>
      <vt:lpstr>Conclusion and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A Journey to Insights</dc:title>
  <dc:creator>hp</dc:creator>
  <cp:lastModifiedBy>hp</cp:lastModifiedBy>
  <cp:revision>28</cp:revision>
  <dcterms:created xsi:type="dcterms:W3CDTF">2023-09-14T04:03:33Z</dcterms:created>
  <dcterms:modified xsi:type="dcterms:W3CDTF">2023-09-14T04:54:23Z</dcterms:modified>
</cp:coreProperties>
</file>