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Stuckey" userId="5c960db8-adfa-4945-862f-e1da102aa351" providerId="ADAL" clId="{CEBB8238-ECCC-4DBE-90EB-E72065F98E61}"/>
    <pc:docChg chg="modSld">
      <pc:chgData name="Joshua Stuckey" userId="5c960db8-adfa-4945-862f-e1da102aa351" providerId="ADAL" clId="{CEBB8238-ECCC-4DBE-90EB-E72065F98E61}" dt="2025-09-09T14:55:19.474" v="15" actId="20577"/>
      <pc:docMkLst>
        <pc:docMk/>
      </pc:docMkLst>
      <pc:sldChg chg="modSp mod">
        <pc:chgData name="Joshua Stuckey" userId="5c960db8-adfa-4945-862f-e1da102aa351" providerId="ADAL" clId="{CEBB8238-ECCC-4DBE-90EB-E72065F98E61}" dt="2025-09-09T14:55:19.474" v="15" actId="20577"/>
        <pc:sldMkLst>
          <pc:docMk/>
          <pc:sldMk cId="485914459" sldId="257"/>
        </pc:sldMkLst>
        <pc:spChg chg="mod">
          <ac:chgData name="Joshua Stuckey" userId="5c960db8-adfa-4945-862f-e1da102aa351" providerId="ADAL" clId="{CEBB8238-ECCC-4DBE-90EB-E72065F98E61}" dt="2025-09-09T14:55:19.474" v="15" actId="20577"/>
          <ac:spMkLst>
            <pc:docMk/>
            <pc:sldMk cId="485914459" sldId="257"/>
            <ac:spMk id="3" creationId="{8F762D15-7855-7B10-B554-9C7FB7CCD43C}"/>
          </ac:spMkLst>
        </pc:spChg>
      </pc:sldChg>
    </pc:docChg>
  </pc:docChgLst>
  <pc:docChgLst>
    <pc:chgData name="Joshua Stuckey" userId="5c960db8-adfa-4945-862f-e1da102aa351" providerId="ADAL" clId="{586575FD-DEAD-44B2-9EB4-1FA0B1A76B65}"/>
    <pc:docChg chg="undo custSel addSld delSld modSld">
      <pc:chgData name="Joshua Stuckey" userId="5c960db8-adfa-4945-862f-e1da102aa351" providerId="ADAL" clId="{586575FD-DEAD-44B2-9EB4-1FA0B1A76B65}" dt="2025-07-14T13:01:55.161" v="2029" actId="1035"/>
      <pc:docMkLst>
        <pc:docMk/>
      </pc:docMkLst>
      <pc:sldChg chg="addSp modSp mod setBg setClrOvrMap">
        <pc:chgData name="Joshua Stuckey" userId="5c960db8-adfa-4945-862f-e1da102aa351" providerId="ADAL" clId="{586575FD-DEAD-44B2-9EB4-1FA0B1A76B65}" dt="2025-07-10T17:24:46.107" v="328" actId="26606"/>
        <pc:sldMkLst>
          <pc:docMk/>
          <pc:sldMk cId="109857222" sldId="256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4T12:07:59.937" v="2027" actId="20577"/>
        <pc:sldMkLst>
          <pc:docMk/>
          <pc:sldMk cId="485914459" sldId="257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4T11:56:54.387" v="2005" actId="12100"/>
        <pc:sldMkLst>
          <pc:docMk/>
          <pc:sldMk cId="3867904348" sldId="258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0T18:12:57.351" v="359" actId="14100"/>
        <pc:sldMkLst>
          <pc:docMk/>
          <pc:sldMk cId="3458770537" sldId="259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1T19:51:16.583" v="404"/>
        <pc:sldMkLst>
          <pc:docMk/>
          <pc:sldMk cId="1700194541" sldId="260"/>
        </pc:sldMkLst>
      </pc:sldChg>
      <pc:sldChg chg="addSp modSp new del mod setBg setClrOvrMap">
        <pc:chgData name="Joshua Stuckey" userId="5c960db8-adfa-4945-862f-e1da102aa351" providerId="ADAL" clId="{586575FD-DEAD-44B2-9EB4-1FA0B1A76B65}" dt="2025-07-11T19:44:13.470" v="385" actId="47"/>
        <pc:sldMkLst>
          <pc:docMk/>
          <pc:sldMk cId="3832133151" sldId="261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1T19:55:14.250" v="443" actId="20577"/>
        <pc:sldMkLst>
          <pc:docMk/>
          <pc:sldMk cId="3957587931" sldId="262"/>
        </pc:sldMkLst>
      </pc:sldChg>
      <pc:sldChg chg="addSp delSp modSp new mod">
        <pc:chgData name="Joshua Stuckey" userId="5c960db8-adfa-4945-862f-e1da102aa351" providerId="ADAL" clId="{586575FD-DEAD-44B2-9EB4-1FA0B1A76B65}" dt="2025-07-14T13:01:55.161" v="2029" actId="1035"/>
        <pc:sldMkLst>
          <pc:docMk/>
          <pc:sldMk cId="1364987764" sldId="263"/>
        </pc:sldMkLst>
      </pc:sldChg>
      <pc:sldChg chg="modSp new del mod">
        <pc:chgData name="Joshua Stuckey" userId="5c960db8-adfa-4945-862f-e1da102aa351" providerId="ADAL" clId="{586575FD-DEAD-44B2-9EB4-1FA0B1A76B65}" dt="2025-07-14T11:45:23.105" v="850" actId="47"/>
        <pc:sldMkLst>
          <pc:docMk/>
          <pc:sldMk cId="4274426708" sldId="264"/>
        </pc:sldMkLst>
      </pc:sldChg>
      <pc:sldChg chg="addSp delSp modSp new mod setBg setClrOvrMap delDesignElem chgLayout">
        <pc:chgData name="Joshua Stuckey" userId="5c960db8-adfa-4945-862f-e1da102aa351" providerId="ADAL" clId="{586575FD-DEAD-44B2-9EB4-1FA0B1A76B65}" dt="2025-07-14T11:57:05.376" v="2006" actId="1076"/>
        <pc:sldMkLst>
          <pc:docMk/>
          <pc:sldMk cId="857782669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F78D2-B37E-4A78-9392-22F5726EE5A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25D6587C-5D01-4E20-8A7C-C5DC5F0B2076}">
      <dgm:prSet phldrT="[Text]"/>
      <dgm:spPr/>
      <dgm:t>
        <a:bodyPr/>
        <a:lstStyle/>
        <a:p>
          <a:r>
            <a:rPr lang="en-US" dirty="0"/>
            <a:t>Scrape raw weather data from online databases</a:t>
          </a:r>
        </a:p>
      </dgm:t>
    </dgm:pt>
    <dgm:pt modelId="{87EABF5D-6D89-4CBD-9193-53B1CC093D16}" type="parTrans" cxnId="{E0DEE3CE-6DDB-4DBF-90EC-5DF25DCA4502}">
      <dgm:prSet/>
      <dgm:spPr/>
      <dgm:t>
        <a:bodyPr/>
        <a:lstStyle/>
        <a:p>
          <a:endParaRPr lang="en-US"/>
        </a:p>
      </dgm:t>
    </dgm:pt>
    <dgm:pt modelId="{401E5B51-C3EC-4570-A68A-EE334AD05DFF}" type="sibTrans" cxnId="{E0DEE3CE-6DDB-4DBF-90EC-5DF25DCA4502}">
      <dgm:prSet/>
      <dgm:spPr/>
      <dgm:t>
        <a:bodyPr/>
        <a:lstStyle/>
        <a:p>
          <a:endParaRPr lang="en-US"/>
        </a:p>
      </dgm:t>
    </dgm:pt>
    <dgm:pt modelId="{EDA66C30-BB3B-4785-9C7A-2210943DD715}">
      <dgm:prSet phldrT="[Text]"/>
      <dgm:spPr/>
      <dgm:t>
        <a:bodyPr/>
        <a:lstStyle/>
        <a:p>
          <a:r>
            <a:rPr lang="en-US" dirty="0"/>
            <a:t>Initial analysis of weather station data to find thunderstorm statistics</a:t>
          </a:r>
        </a:p>
      </dgm:t>
    </dgm:pt>
    <dgm:pt modelId="{CC700FC4-22CA-494A-A799-24B4780952FF}" type="parTrans" cxnId="{A7AE1231-9302-4EBA-80F2-D3D9B55DC3D9}">
      <dgm:prSet/>
      <dgm:spPr/>
      <dgm:t>
        <a:bodyPr/>
        <a:lstStyle/>
        <a:p>
          <a:endParaRPr lang="en-US"/>
        </a:p>
      </dgm:t>
    </dgm:pt>
    <dgm:pt modelId="{169E9F85-E51C-4658-ACC0-4DDFBBCE4E69}" type="sibTrans" cxnId="{A7AE1231-9302-4EBA-80F2-D3D9B55DC3D9}">
      <dgm:prSet/>
      <dgm:spPr/>
      <dgm:t>
        <a:bodyPr/>
        <a:lstStyle/>
        <a:p>
          <a:endParaRPr lang="en-US"/>
        </a:p>
      </dgm:t>
    </dgm:pt>
    <dgm:pt modelId="{8CBD7019-D9DE-4B0A-9871-73FD15D33DB9}">
      <dgm:prSet phldrT="[Text]"/>
      <dgm:spPr/>
      <dgm:t>
        <a:bodyPr/>
        <a:lstStyle/>
        <a:p>
          <a:r>
            <a:rPr lang="en-US" dirty="0"/>
            <a:t>Analysis of meteorite data to match with local weather stations and filter with selection criteria</a:t>
          </a:r>
        </a:p>
      </dgm:t>
    </dgm:pt>
    <dgm:pt modelId="{27718C47-15C8-4A62-87B6-DCDC748BDF7E}" type="parTrans" cxnId="{BF3A816B-6CBE-43B3-ADF5-141E4DF9F332}">
      <dgm:prSet/>
      <dgm:spPr/>
      <dgm:t>
        <a:bodyPr/>
        <a:lstStyle/>
        <a:p>
          <a:endParaRPr lang="en-US"/>
        </a:p>
      </dgm:t>
    </dgm:pt>
    <dgm:pt modelId="{FF6E2C32-ED92-4A0D-9E9E-370EADC9672B}" type="sibTrans" cxnId="{BF3A816B-6CBE-43B3-ADF5-141E4DF9F332}">
      <dgm:prSet/>
      <dgm:spPr/>
      <dgm:t>
        <a:bodyPr/>
        <a:lstStyle/>
        <a:p>
          <a:endParaRPr lang="en-US"/>
        </a:p>
      </dgm:t>
    </dgm:pt>
    <dgm:pt modelId="{5619B3E9-26D3-4E67-AAE5-DFA96AA7D57A}">
      <dgm:prSet phldrT="[Text]"/>
      <dgm:spPr/>
      <dgm:t>
        <a:bodyPr/>
        <a:lstStyle/>
        <a:p>
          <a:r>
            <a:rPr lang="en-US" dirty="0"/>
            <a:t>Create charts and graphs</a:t>
          </a:r>
        </a:p>
      </dgm:t>
    </dgm:pt>
    <dgm:pt modelId="{1466F753-7547-4374-B8CF-7A6D6731826F}" type="parTrans" cxnId="{800FE3AD-D08E-471C-9084-C8A92EB02779}">
      <dgm:prSet/>
      <dgm:spPr/>
      <dgm:t>
        <a:bodyPr/>
        <a:lstStyle/>
        <a:p>
          <a:endParaRPr lang="en-US"/>
        </a:p>
      </dgm:t>
    </dgm:pt>
    <dgm:pt modelId="{6FFDCBE0-FB9D-4DAD-9580-768C0030A9EF}" type="sibTrans" cxnId="{800FE3AD-D08E-471C-9084-C8A92EB02779}">
      <dgm:prSet/>
      <dgm:spPr/>
      <dgm:t>
        <a:bodyPr/>
        <a:lstStyle/>
        <a:p>
          <a:endParaRPr lang="en-US"/>
        </a:p>
      </dgm:t>
    </dgm:pt>
    <dgm:pt modelId="{6DAD1A67-1869-4C6F-82F8-FFB65E233512}" type="pres">
      <dgm:prSet presAssocID="{571F78D2-B37E-4A78-9392-22F5726EE5A1}" presName="Name0" presStyleCnt="0">
        <dgm:presLayoutVars>
          <dgm:dir/>
          <dgm:resizeHandles val="exact"/>
        </dgm:presLayoutVars>
      </dgm:prSet>
      <dgm:spPr/>
    </dgm:pt>
    <dgm:pt modelId="{F52406E5-3EF1-499B-951A-9D6E3AF785A2}" type="pres">
      <dgm:prSet presAssocID="{25D6587C-5D01-4E20-8A7C-C5DC5F0B2076}" presName="node" presStyleLbl="node1" presStyleIdx="0" presStyleCnt="4">
        <dgm:presLayoutVars>
          <dgm:bulletEnabled val="1"/>
        </dgm:presLayoutVars>
      </dgm:prSet>
      <dgm:spPr/>
    </dgm:pt>
    <dgm:pt modelId="{4E626A0E-9AFD-46D0-B2BE-8D4DE6FE8A91}" type="pres">
      <dgm:prSet presAssocID="{401E5B51-C3EC-4570-A68A-EE334AD05DFF}" presName="sibTrans" presStyleLbl="sibTrans2D1" presStyleIdx="0" presStyleCnt="3"/>
      <dgm:spPr/>
    </dgm:pt>
    <dgm:pt modelId="{9BF026E0-B31C-44B2-9D1F-8F694EBA9D70}" type="pres">
      <dgm:prSet presAssocID="{401E5B51-C3EC-4570-A68A-EE334AD05DFF}" presName="connectorText" presStyleLbl="sibTrans2D1" presStyleIdx="0" presStyleCnt="3"/>
      <dgm:spPr/>
    </dgm:pt>
    <dgm:pt modelId="{7B6CAD8B-7A3C-4776-91C6-ADD99DCC1C0A}" type="pres">
      <dgm:prSet presAssocID="{EDA66C30-BB3B-4785-9C7A-2210943DD715}" presName="node" presStyleLbl="node1" presStyleIdx="1" presStyleCnt="4">
        <dgm:presLayoutVars>
          <dgm:bulletEnabled val="1"/>
        </dgm:presLayoutVars>
      </dgm:prSet>
      <dgm:spPr/>
    </dgm:pt>
    <dgm:pt modelId="{EA1D1AE1-2704-4983-B39E-84748B150E8D}" type="pres">
      <dgm:prSet presAssocID="{169E9F85-E51C-4658-ACC0-4DDFBBCE4E69}" presName="sibTrans" presStyleLbl="sibTrans2D1" presStyleIdx="1" presStyleCnt="3"/>
      <dgm:spPr/>
    </dgm:pt>
    <dgm:pt modelId="{D549E3DA-7D6F-4914-A089-683D233FFF28}" type="pres">
      <dgm:prSet presAssocID="{169E9F85-E51C-4658-ACC0-4DDFBBCE4E69}" presName="connectorText" presStyleLbl="sibTrans2D1" presStyleIdx="1" presStyleCnt="3"/>
      <dgm:spPr/>
    </dgm:pt>
    <dgm:pt modelId="{ECB8F21C-3D65-4D2B-95F3-DDC03565CA86}" type="pres">
      <dgm:prSet presAssocID="{8CBD7019-D9DE-4B0A-9871-73FD15D33DB9}" presName="node" presStyleLbl="node1" presStyleIdx="2" presStyleCnt="4">
        <dgm:presLayoutVars>
          <dgm:bulletEnabled val="1"/>
        </dgm:presLayoutVars>
      </dgm:prSet>
      <dgm:spPr/>
    </dgm:pt>
    <dgm:pt modelId="{974C81BB-92E1-4DA8-8205-244B7B04FE15}" type="pres">
      <dgm:prSet presAssocID="{FF6E2C32-ED92-4A0D-9E9E-370EADC9672B}" presName="sibTrans" presStyleLbl="sibTrans2D1" presStyleIdx="2" presStyleCnt="3"/>
      <dgm:spPr/>
    </dgm:pt>
    <dgm:pt modelId="{67A61513-5049-4D66-9F6C-0EC2907D3268}" type="pres">
      <dgm:prSet presAssocID="{FF6E2C32-ED92-4A0D-9E9E-370EADC9672B}" presName="connectorText" presStyleLbl="sibTrans2D1" presStyleIdx="2" presStyleCnt="3"/>
      <dgm:spPr/>
    </dgm:pt>
    <dgm:pt modelId="{1CE06D17-3FB6-4B8C-A318-26B149A161AB}" type="pres">
      <dgm:prSet presAssocID="{5619B3E9-26D3-4E67-AAE5-DFA96AA7D57A}" presName="node" presStyleLbl="node1" presStyleIdx="3" presStyleCnt="4">
        <dgm:presLayoutVars>
          <dgm:bulletEnabled val="1"/>
        </dgm:presLayoutVars>
      </dgm:prSet>
      <dgm:spPr/>
    </dgm:pt>
  </dgm:ptLst>
  <dgm:cxnLst>
    <dgm:cxn modelId="{B5282C0E-606B-4D04-A773-0A5273F2CC6E}" type="presOf" srcId="{5619B3E9-26D3-4E67-AAE5-DFA96AA7D57A}" destId="{1CE06D17-3FB6-4B8C-A318-26B149A161AB}" srcOrd="0" destOrd="0" presId="urn:microsoft.com/office/officeart/2005/8/layout/process1"/>
    <dgm:cxn modelId="{C2F7DD1B-AC4E-44FE-9FAB-A1E33ABC1DB4}" type="presOf" srcId="{8CBD7019-D9DE-4B0A-9871-73FD15D33DB9}" destId="{ECB8F21C-3D65-4D2B-95F3-DDC03565CA86}" srcOrd="0" destOrd="0" presId="urn:microsoft.com/office/officeart/2005/8/layout/process1"/>
    <dgm:cxn modelId="{A7AE1231-9302-4EBA-80F2-D3D9B55DC3D9}" srcId="{571F78D2-B37E-4A78-9392-22F5726EE5A1}" destId="{EDA66C30-BB3B-4785-9C7A-2210943DD715}" srcOrd="1" destOrd="0" parTransId="{CC700FC4-22CA-494A-A799-24B4780952FF}" sibTransId="{169E9F85-E51C-4658-ACC0-4DDFBBCE4E69}"/>
    <dgm:cxn modelId="{75AA6F4A-81DF-46E6-9AB9-BA62D3637DD8}" type="presOf" srcId="{25D6587C-5D01-4E20-8A7C-C5DC5F0B2076}" destId="{F52406E5-3EF1-499B-951A-9D6E3AF785A2}" srcOrd="0" destOrd="0" presId="urn:microsoft.com/office/officeart/2005/8/layout/process1"/>
    <dgm:cxn modelId="{BF3A816B-6CBE-43B3-ADF5-141E4DF9F332}" srcId="{571F78D2-B37E-4A78-9392-22F5726EE5A1}" destId="{8CBD7019-D9DE-4B0A-9871-73FD15D33DB9}" srcOrd="2" destOrd="0" parTransId="{27718C47-15C8-4A62-87B6-DCDC748BDF7E}" sibTransId="{FF6E2C32-ED92-4A0D-9E9E-370EADC9672B}"/>
    <dgm:cxn modelId="{F2C23656-A010-42D9-896C-3C05F334FA71}" type="presOf" srcId="{571F78D2-B37E-4A78-9392-22F5726EE5A1}" destId="{6DAD1A67-1869-4C6F-82F8-FFB65E233512}" srcOrd="0" destOrd="0" presId="urn:microsoft.com/office/officeart/2005/8/layout/process1"/>
    <dgm:cxn modelId="{3582FA79-3B23-4926-BA54-2E1D1664C700}" type="presOf" srcId="{169E9F85-E51C-4658-ACC0-4DDFBBCE4E69}" destId="{D549E3DA-7D6F-4914-A089-683D233FFF28}" srcOrd="1" destOrd="0" presId="urn:microsoft.com/office/officeart/2005/8/layout/process1"/>
    <dgm:cxn modelId="{5BA56E86-A172-41BA-B745-C12FBD46F9CA}" type="presOf" srcId="{401E5B51-C3EC-4570-A68A-EE334AD05DFF}" destId="{4E626A0E-9AFD-46D0-B2BE-8D4DE6FE8A91}" srcOrd="0" destOrd="0" presId="urn:microsoft.com/office/officeart/2005/8/layout/process1"/>
    <dgm:cxn modelId="{7225E48A-8BF3-4104-8689-1D2BB8CD1445}" type="presOf" srcId="{EDA66C30-BB3B-4785-9C7A-2210943DD715}" destId="{7B6CAD8B-7A3C-4776-91C6-ADD99DCC1C0A}" srcOrd="0" destOrd="0" presId="urn:microsoft.com/office/officeart/2005/8/layout/process1"/>
    <dgm:cxn modelId="{800FE3AD-D08E-471C-9084-C8A92EB02779}" srcId="{571F78D2-B37E-4A78-9392-22F5726EE5A1}" destId="{5619B3E9-26D3-4E67-AAE5-DFA96AA7D57A}" srcOrd="3" destOrd="0" parTransId="{1466F753-7547-4374-B8CF-7A6D6731826F}" sibTransId="{6FFDCBE0-FB9D-4DAD-9580-768C0030A9EF}"/>
    <dgm:cxn modelId="{E0DEE3CE-6DDB-4DBF-90EC-5DF25DCA4502}" srcId="{571F78D2-B37E-4A78-9392-22F5726EE5A1}" destId="{25D6587C-5D01-4E20-8A7C-C5DC5F0B2076}" srcOrd="0" destOrd="0" parTransId="{87EABF5D-6D89-4CBD-9193-53B1CC093D16}" sibTransId="{401E5B51-C3EC-4570-A68A-EE334AD05DFF}"/>
    <dgm:cxn modelId="{A6F4C2CF-5C88-4BF3-A7C9-2A5AA3F4BBCE}" type="presOf" srcId="{FF6E2C32-ED92-4A0D-9E9E-370EADC9672B}" destId="{974C81BB-92E1-4DA8-8205-244B7B04FE15}" srcOrd="0" destOrd="0" presId="urn:microsoft.com/office/officeart/2005/8/layout/process1"/>
    <dgm:cxn modelId="{8F2AF9D4-43E5-4717-8A12-AD0FF13769BF}" type="presOf" srcId="{401E5B51-C3EC-4570-A68A-EE334AD05DFF}" destId="{9BF026E0-B31C-44B2-9D1F-8F694EBA9D70}" srcOrd="1" destOrd="0" presId="urn:microsoft.com/office/officeart/2005/8/layout/process1"/>
    <dgm:cxn modelId="{553DC9DF-525C-4A6C-A263-7A2B800ED200}" type="presOf" srcId="{169E9F85-E51C-4658-ACC0-4DDFBBCE4E69}" destId="{EA1D1AE1-2704-4983-B39E-84748B150E8D}" srcOrd="0" destOrd="0" presId="urn:microsoft.com/office/officeart/2005/8/layout/process1"/>
    <dgm:cxn modelId="{DCF213E7-B65E-49EB-ABC6-2CF487CB8379}" type="presOf" srcId="{FF6E2C32-ED92-4A0D-9E9E-370EADC9672B}" destId="{67A61513-5049-4D66-9F6C-0EC2907D3268}" srcOrd="1" destOrd="0" presId="urn:microsoft.com/office/officeart/2005/8/layout/process1"/>
    <dgm:cxn modelId="{C64F20F3-3DD6-4284-9692-A00BAA0CAD20}" type="presParOf" srcId="{6DAD1A67-1869-4C6F-82F8-FFB65E233512}" destId="{F52406E5-3EF1-499B-951A-9D6E3AF785A2}" srcOrd="0" destOrd="0" presId="urn:microsoft.com/office/officeart/2005/8/layout/process1"/>
    <dgm:cxn modelId="{A1EB55FC-91D5-4AE6-85E0-85ACE66E5CAE}" type="presParOf" srcId="{6DAD1A67-1869-4C6F-82F8-FFB65E233512}" destId="{4E626A0E-9AFD-46D0-B2BE-8D4DE6FE8A91}" srcOrd="1" destOrd="0" presId="urn:microsoft.com/office/officeart/2005/8/layout/process1"/>
    <dgm:cxn modelId="{FE4FE541-A33F-49D8-99C1-FF360F033F03}" type="presParOf" srcId="{4E626A0E-9AFD-46D0-B2BE-8D4DE6FE8A91}" destId="{9BF026E0-B31C-44B2-9D1F-8F694EBA9D70}" srcOrd="0" destOrd="0" presId="urn:microsoft.com/office/officeart/2005/8/layout/process1"/>
    <dgm:cxn modelId="{A360E41B-FCDE-4242-A6A4-85C09371BFF3}" type="presParOf" srcId="{6DAD1A67-1869-4C6F-82F8-FFB65E233512}" destId="{7B6CAD8B-7A3C-4776-91C6-ADD99DCC1C0A}" srcOrd="2" destOrd="0" presId="urn:microsoft.com/office/officeart/2005/8/layout/process1"/>
    <dgm:cxn modelId="{6F63A609-9ED6-4438-A921-2AAE99725DC0}" type="presParOf" srcId="{6DAD1A67-1869-4C6F-82F8-FFB65E233512}" destId="{EA1D1AE1-2704-4983-B39E-84748B150E8D}" srcOrd="3" destOrd="0" presId="urn:microsoft.com/office/officeart/2005/8/layout/process1"/>
    <dgm:cxn modelId="{853301A1-19D5-45E1-85D0-8F492A930D59}" type="presParOf" srcId="{EA1D1AE1-2704-4983-B39E-84748B150E8D}" destId="{D549E3DA-7D6F-4914-A089-683D233FFF28}" srcOrd="0" destOrd="0" presId="urn:microsoft.com/office/officeart/2005/8/layout/process1"/>
    <dgm:cxn modelId="{E42390A9-73EC-41F3-BF68-3657790EEA49}" type="presParOf" srcId="{6DAD1A67-1869-4C6F-82F8-FFB65E233512}" destId="{ECB8F21C-3D65-4D2B-95F3-DDC03565CA86}" srcOrd="4" destOrd="0" presId="urn:microsoft.com/office/officeart/2005/8/layout/process1"/>
    <dgm:cxn modelId="{34DAE6D5-7ACB-4866-B5FA-F978862AA2E2}" type="presParOf" srcId="{6DAD1A67-1869-4C6F-82F8-FFB65E233512}" destId="{974C81BB-92E1-4DA8-8205-244B7B04FE15}" srcOrd="5" destOrd="0" presId="urn:microsoft.com/office/officeart/2005/8/layout/process1"/>
    <dgm:cxn modelId="{E5A1E852-094A-4888-8CA8-82E833E0FBF2}" type="presParOf" srcId="{974C81BB-92E1-4DA8-8205-244B7B04FE15}" destId="{67A61513-5049-4D66-9F6C-0EC2907D3268}" srcOrd="0" destOrd="0" presId="urn:microsoft.com/office/officeart/2005/8/layout/process1"/>
    <dgm:cxn modelId="{22A0D0AA-EBCD-4559-B9A3-DAC35B732F3B}" type="presParOf" srcId="{6DAD1A67-1869-4C6F-82F8-FFB65E233512}" destId="{1CE06D17-3FB6-4B8C-A318-26B149A161A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406E5-3EF1-499B-951A-9D6E3AF785A2}">
      <dsp:nvSpPr>
        <dsp:cNvPr id="0" name=""/>
        <dsp:cNvSpPr/>
      </dsp:nvSpPr>
      <dsp:spPr>
        <a:xfrm>
          <a:off x="4452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Scrape raw weather data from online databases</a:t>
          </a:r>
        </a:p>
      </dsp:txBody>
      <dsp:txXfrm>
        <a:off x="56100" y="994788"/>
        <a:ext cx="1843342" cy="1660084"/>
      </dsp:txXfrm>
    </dsp:sp>
    <dsp:sp modelId="{4E626A0E-9AFD-46D0-B2BE-8D4DE6FE8A91}">
      <dsp:nvSpPr>
        <dsp:cNvPr id="0" name=""/>
        <dsp:cNvSpPr/>
      </dsp:nvSpPr>
      <dsp:spPr>
        <a:xfrm>
          <a:off x="2145754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45754" y="1680000"/>
        <a:ext cx="288881" cy="289660"/>
      </dsp:txXfrm>
    </dsp:sp>
    <dsp:sp modelId="{7B6CAD8B-7A3C-4776-91C6-ADD99DCC1C0A}">
      <dsp:nvSpPr>
        <dsp:cNvPr id="0" name=""/>
        <dsp:cNvSpPr/>
      </dsp:nvSpPr>
      <dsp:spPr>
        <a:xfrm>
          <a:off x="2729746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analysis of weather station data to find thunderstorm statistics</a:t>
          </a:r>
        </a:p>
      </dsp:txBody>
      <dsp:txXfrm>
        <a:off x="2781394" y="994788"/>
        <a:ext cx="1843342" cy="1660084"/>
      </dsp:txXfrm>
    </dsp:sp>
    <dsp:sp modelId="{EA1D1AE1-2704-4983-B39E-84748B150E8D}">
      <dsp:nvSpPr>
        <dsp:cNvPr id="0" name=""/>
        <dsp:cNvSpPr/>
      </dsp:nvSpPr>
      <dsp:spPr>
        <a:xfrm>
          <a:off x="4871048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71048" y="1680000"/>
        <a:ext cx="288881" cy="289660"/>
      </dsp:txXfrm>
    </dsp:sp>
    <dsp:sp modelId="{ECB8F21C-3D65-4D2B-95F3-DDC03565CA86}">
      <dsp:nvSpPr>
        <dsp:cNvPr id="0" name=""/>
        <dsp:cNvSpPr/>
      </dsp:nvSpPr>
      <dsp:spPr>
        <a:xfrm>
          <a:off x="5455040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 of meteorite data to match with local weather stations and filter with selection criteria</a:t>
          </a:r>
        </a:p>
      </dsp:txBody>
      <dsp:txXfrm>
        <a:off x="5506688" y="994788"/>
        <a:ext cx="1843342" cy="1660084"/>
      </dsp:txXfrm>
    </dsp:sp>
    <dsp:sp modelId="{974C81BB-92E1-4DA8-8205-244B7B04FE15}">
      <dsp:nvSpPr>
        <dsp:cNvPr id="0" name=""/>
        <dsp:cNvSpPr/>
      </dsp:nvSpPr>
      <dsp:spPr>
        <a:xfrm>
          <a:off x="7596342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96342" y="1680000"/>
        <a:ext cx="288881" cy="289660"/>
      </dsp:txXfrm>
    </dsp:sp>
    <dsp:sp modelId="{1CE06D17-3FB6-4B8C-A318-26B149A161AB}">
      <dsp:nvSpPr>
        <dsp:cNvPr id="0" name=""/>
        <dsp:cNvSpPr/>
      </dsp:nvSpPr>
      <dsp:spPr>
        <a:xfrm>
          <a:off x="8180334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charts and graphs</a:t>
          </a:r>
        </a:p>
      </dsp:txBody>
      <dsp:txXfrm>
        <a:off x="8231982" y="994788"/>
        <a:ext cx="1843342" cy="1660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16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8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8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900" y="2688336"/>
            <a:ext cx="6767224" cy="3182239"/>
          </a:xfrm>
        </p:spPr>
        <p:txBody>
          <a:bodyPr anchor="t">
            <a:normAutofit/>
          </a:bodyPr>
          <a:lstStyle/>
          <a:p>
            <a:r>
              <a:rPr lang="en-US" sz="6600"/>
              <a:t>The Quest for Mjolnir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899" y="1578992"/>
            <a:ext cx="6767225" cy="889888"/>
          </a:xfrm>
        </p:spPr>
        <p:txBody>
          <a:bodyPr anchor="b">
            <a:norm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Finding Thor’s hammer through the power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09361-4DE4-90F5-BD95-FD9CE499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Introduction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2D15-7855-7B10-B554-9C7FB7CC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6672590" cy="4092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Hypothesis: Mjolnir (Thor’s Hammer) fell on earth and was covered up as a normal meteorite landing. Since Thor is the god of thunder, his hammer’s arrival would be accompanied with thunderstorms.</a:t>
            </a:r>
          </a:p>
          <a:p>
            <a:r>
              <a:rPr lang="en-US" dirty="0"/>
              <a:t>Goal: Find weather stations in range of as many meteorite landings as possible and determine if there were more thunderstorms than normal around the time when the meteorite landed.</a:t>
            </a:r>
          </a:p>
          <a:p>
            <a:pPr lvl="1"/>
            <a:r>
              <a:rPr lang="en-US" dirty="0"/>
              <a:t>Selection Criteria 1: The number of thunderstorms in the year the meteorite landed is 10 or more above the average</a:t>
            </a:r>
          </a:p>
          <a:p>
            <a:pPr lvl="1"/>
            <a:r>
              <a:rPr lang="en-US" dirty="0"/>
              <a:t>Selection Criteria 2: The number of thunderstorms in the year the meteorite landed is over 50% more than the average</a:t>
            </a:r>
          </a:p>
          <a:p>
            <a:r>
              <a:rPr lang="en-US" dirty="0"/>
              <a:t>The following two datasets were used: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National Centers for Environmental Information Global Surface Summary of Day Data (GSOD)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NASA </a:t>
            </a:r>
            <a:r>
              <a:rPr lang="en-US" dirty="0"/>
              <a:t>comprehensive data set of Meteorite Landings from The Meteorological Society</a:t>
            </a:r>
          </a:p>
        </p:txBody>
      </p:sp>
      <p:pic>
        <p:nvPicPr>
          <p:cNvPr id="1029" name="Picture 5" descr="Mjölnir">
            <a:extLst>
              <a:ext uri="{FF2B5EF4-FFF2-40B4-BE49-F238E27FC236}">
                <a16:creationId xmlns:a16="http://schemas.microsoft.com/office/drawing/2014/main" id="{3DC582AE-0A77-FB06-C5A5-408CFE2B9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91" y="3920490"/>
            <a:ext cx="4429250" cy="25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14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02E90-10A7-1BE4-E42E-F7CD0912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analysis flowchart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BC6CE4-E4B4-9384-0470-3EC55E2A3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16208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790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C4BE-E71F-3422-2F7E-F30A16EC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1" y="11853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04580-B1DF-1649-6224-AB647865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4196" y="1682646"/>
            <a:ext cx="4709054" cy="576262"/>
          </a:xfrm>
        </p:spPr>
        <p:txBody>
          <a:bodyPr/>
          <a:lstStyle/>
          <a:p>
            <a:r>
              <a:rPr lang="en-US" dirty="0"/>
              <a:t>Meteorite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71AF79-0CDC-5BAA-C79F-094BE8F81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4163" y="1777736"/>
            <a:ext cx="4722813" cy="576262"/>
          </a:xfrm>
        </p:spPr>
        <p:txBody>
          <a:bodyPr/>
          <a:lstStyle/>
          <a:p>
            <a:r>
              <a:rPr lang="en-US" dirty="0"/>
              <a:t>Weather Station Data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B41E570-516D-53FD-994F-9313907066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8752" y="2258908"/>
            <a:ext cx="4814586" cy="4319417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6D1C4F0-76E9-4894-5CEB-B87E6386C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014" y="2346960"/>
            <a:ext cx="5379746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8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48950A-B410-81C3-DD5E-1F0B5C22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Number of weather stations per year</a:t>
            </a:r>
          </a:p>
        </p:txBody>
      </p:sp>
      <p:pic>
        <p:nvPicPr>
          <p:cNvPr id="10" name="Content Placeholder 9" descr="A graph showing the number of stock prices&#10;&#10;AI-generated content may be incorrect.">
            <a:extLst>
              <a:ext uri="{FF2B5EF4-FFF2-40B4-BE49-F238E27FC236}">
                <a16:creationId xmlns:a16="http://schemas.microsoft.com/office/drawing/2014/main" id="{0C6F9F6E-8CB4-AB8A-753D-4EC013604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9" y="1513307"/>
            <a:ext cx="9812246" cy="4906124"/>
          </a:xfrm>
        </p:spPr>
      </p:pic>
    </p:spTree>
    <p:extLst>
      <p:ext uri="{BB962C8B-B14F-4D97-AF65-F5344CB8AC3E}">
        <p14:creationId xmlns:p14="http://schemas.microsoft.com/office/powerpoint/2010/main" val="345877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583EF9-DDC4-D022-FB80-A043108B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Meteorites per year</a:t>
            </a:r>
          </a:p>
        </p:txBody>
      </p:sp>
      <p:pic>
        <p:nvPicPr>
          <p:cNvPr id="5" name="Content Placeholder 4" descr="A graph of a number of atomic number&#10;&#10;AI-generated content may be incorrect.">
            <a:extLst>
              <a:ext uri="{FF2B5EF4-FFF2-40B4-BE49-F238E27FC236}">
                <a16:creationId xmlns:a16="http://schemas.microsoft.com/office/drawing/2014/main" id="{F3CC48D4-0946-A3C2-BA3E-0E082AE59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2" y="1552755"/>
            <a:ext cx="10556156" cy="5278078"/>
          </a:xfrm>
        </p:spPr>
      </p:pic>
    </p:spTree>
    <p:extLst>
      <p:ext uri="{BB962C8B-B14F-4D97-AF65-F5344CB8AC3E}">
        <p14:creationId xmlns:p14="http://schemas.microsoft.com/office/powerpoint/2010/main" val="1700194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9AA4-8B35-0946-7DFD-AEC38D30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767" y="295002"/>
            <a:ext cx="2774573" cy="60486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 Prime Mjolnir Candidates Found</a:t>
            </a:r>
          </a:p>
        </p:txBody>
      </p:sp>
      <p:pic>
        <p:nvPicPr>
          <p:cNvPr id="16" name="Content Placeholder 1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07BE12F0-D246-0672-651A-288EDD720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6" y="154031"/>
            <a:ext cx="8440784" cy="6330588"/>
          </a:xfrm>
        </p:spPr>
      </p:pic>
    </p:spTree>
    <p:extLst>
      <p:ext uri="{BB962C8B-B14F-4D97-AF65-F5344CB8AC3E}">
        <p14:creationId xmlns:p14="http://schemas.microsoft.com/office/powerpoint/2010/main" val="395758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814D-7DB3-6DDD-B456-A716BD5D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Map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A9274E-9FEC-EBCA-3855-54B1D262D65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755214"/>
              </p:ext>
            </p:extLst>
          </p:nvPr>
        </p:nvGraphicFramePr>
        <p:xfrm>
          <a:off x="5020627" y="3232400"/>
          <a:ext cx="2150746" cy="89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270099" imgH="526962" progId="Package">
                  <p:embed/>
                </p:oleObj>
              </mc:Choice>
              <mc:Fallback>
                <p:oleObj name="Packager Shell Object" showAsIcon="1" r:id="rId2" imgW="1270099" imgH="526962" progId="Package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:a16="http://schemas.microsoft.com/office/drawing/2014/main" id="{25A9274E-9FEC-EBCA-3855-54B1D262D6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0627" y="3232400"/>
                        <a:ext cx="2150746" cy="89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98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150</TotalTime>
  <Words>221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Packager Shell Object</vt:lpstr>
      <vt:lpstr>The Quest for Mjolnir</vt:lpstr>
      <vt:lpstr>Introduction and assumptions</vt:lpstr>
      <vt:lpstr>Data analysis flowchart</vt:lpstr>
      <vt:lpstr>Data structures</vt:lpstr>
      <vt:lpstr>Number of weather stations per year</vt:lpstr>
      <vt:lpstr>Meteorites per year</vt:lpstr>
      <vt:lpstr>16 Prime Mjolnir Candidates Found</vt:lpstr>
      <vt:lpstr>Interactive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Joshua Stuckey</cp:lastModifiedBy>
  <cp:revision>1</cp:revision>
  <dcterms:created xsi:type="dcterms:W3CDTF">2025-07-10T17:04:53Z</dcterms:created>
  <dcterms:modified xsi:type="dcterms:W3CDTF">2025-09-09T14:55:22Z</dcterms:modified>
</cp:coreProperties>
</file>