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65" r:id="rId5"/>
    <p:sldId id="269" r:id="rId6"/>
    <p:sldId id="259" r:id="rId7"/>
    <p:sldId id="271" r:id="rId8"/>
    <p:sldId id="272" r:id="rId9"/>
    <p:sldId id="26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BB8238-ECCC-4DBE-90EB-E72065F98E61}" v="24" dt="2025-09-12T18:36:19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3" d="100"/>
          <a:sy n="63" d="100"/>
        </p:scale>
        <p:origin x="6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Stuckey" userId="5c960db8-adfa-4945-862f-e1da102aa351" providerId="ADAL" clId="{CEBB8238-ECCC-4DBE-90EB-E72065F98E61}"/>
    <pc:docChg chg="undo custSel addSld delSld modSld sldOrd">
      <pc:chgData name="Joshua Stuckey" userId="5c960db8-adfa-4945-862f-e1da102aa351" providerId="ADAL" clId="{CEBB8238-ECCC-4DBE-90EB-E72065F98E61}" dt="2025-09-12T18:41:56.431" v="3829" actId="20577"/>
      <pc:docMkLst>
        <pc:docMk/>
      </pc:docMkLst>
      <pc:sldChg chg="modSp mod">
        <pc:chgData name="Joshua Stuckey" userId="5c960db8-adfa-4945-862f-e1da102aa351" providerId="ADAL" clId="{CEBB8238-ECCC-4DBE-90EB-E72065F98E61}" dt="2025-09-12T16:01:34.686" v="308" actId="15"/>
        <pc:sldMkLst>
          <pc:docMk/>
          <pc:sldMk cId="485914459" sldId="257"/>
        </pc:sldMkLst>
        <pc:spChg chg="mod">
          <ac:chgData name="Joshua Stuckey" userId="5c960db8-adfa-4945-862f-e1da102aa351" providerId="ADAL" clId="{CEBB8238-ECCC-4DBE-90EB-E72065F98E61}" dt="2025-09-12T16:01:34.686" v="308" actId="15"/>
          <ac:spMkLst>
            <pc:docMk/>
            <pc:sldMk cId="485914459" sldId="257"/>
            <ac:spMk id="3" creationId="{8F762D15-7855-7B10-B554-9C7FB7CCD43C}"/>
          </ac:spMkLst>
        </pc:spChg>
      </pc:sldChg>
      <pc:sldChg chg="addSp modSp mod">
        <pc:chgData name="Joshua Stuckey" userId="5c960db8-adfa-4945-862f-e1da102aa351" providerId="ADAL" clId="{CEBB8238-ECCC-4DBE-90EB-E72065F98E61}" dt="2025-09-12T15:52:53.707" v="153" actId="1076"/>
        <pc:sldMkLst>
          <pc:docMk/>
          <pc:sldMk cId="3867904348" sldId="258"/>
        </pc:sldMkLst>
        <pc:spChg chg="add mod">
          <ac:chgData name="Joshua Stuckey" userId="5c960db8-adfa-4945-862f-e1da102aa351" providerId="ADAL" clId="{CEBB8238-ECCC-4DBE-90EB-E72065F98E61}" dt="2025-09-12T15:50:40.572" v="68" actId="1076"/>
          <ac:spMkLst>
            <pc:docMk/>
            <pc:sldMk cId="3867904348" sldId="258"/>
            <ac:spMk id="3" creationId="{DA74F699-FDC6-F555-0A5F-B6A7A01B698C}"/>
          </ac:spMkLst>
        </pc:spChg>
        <pc:spChg chg="add mod">
          <ac:chgData name="Joshua Stuckey" userId="5c960db8-adfa-4945-862f-e1da102aa351" providerId="ADAL" clId="{CEBB8238-ECCC-4DBE-90EB-E72065F98E61}" dt="2025-09-12T15:52:01.375" v="109" actId="1076"/>
          <ac:spMkLst>
            <pc:docMk/>
            <pc:sldMk cId="3867904348" sldId="258"/>
            <ac:spMk id="5" creationId="{295C7ECA-A571-5FE1-4F82-7E4701FDBB78}"/>
          </ac:spMkLst>
        </pc:spChg>
        <pc:spChg chg="add mod">
          <ac:chgData name="Joshua Stuckey" userId="5c960db8-adfa-4945-862f-e1da102aa351" providerId="ADAL" clId="{CEBB8238-ECCC-4DBE-90EB-E72065F98E61}" dt="2025-09-12T15:52:24.127" v="130" actId="1076"/>
          <ac:spMkLst>
            <pc:docMk/>
            <pc:sldMk cId="3867904348" sldId="258"/>
            <ac:spMk id="6" creationId="{C0ADCD60-5CE3-2C6B-C5ED-CCDB0E7C858E}"/>
          </ac:spMkLst>
        </pc:spChg>
        <pc:spChg chg="add mod">
          <ac:chgData name="Joshua Stuckey" userId="5c960db8-adfa-4945-862f-e1da102aa351" providerId="ADAL" clId="{CEBB8238-ECCC-4DBE-90EB-E72065F98E61}" dt="2025-09-12T15:52:53.707" v="153" actId="1076"/>
          <ac:spMkLst>
            <pc:docMk/>
            <pc:sldMk cId="3867904348" sldId="258"/>
            <ac:spMk id="7" creationId="{5F1D113F-A3D4-5388-F4D0-F9AA479A76E3}"/>
          </ac:spMkLst>
        </pc:spChg>
      </pc:sldChg>
      <pc:sldChg chg="addSp modSp mod">
        <pc:chgData name="Joshua Stuckey" userId="5c960db8-adfa-4945-862f-e1da102aa351" providerId="ADAL" clId="{CEBB8238-ECCC-4DBE-90EB-E72065F98E61}" dt="2025-09-12T18:31:45.115" v="3098" actId="1076"/>
        <pc:sldMkLst>
          <pc:docMk/>
          <pc:sldMk cId="3458770537" sldId="259"/>
        </pc:sldMkLst>
        <pc:spChg chg="add mod">
          <ac:chgData name="Joshua Stuckey" userId="5c960db8-adfa-4945-862f-e1da102aa351" providerId="ADAL" clId="{CEBB8238-ECCC-4DBE-90EB-E72065F98E61}" dt="2025-09-12T18:31:45.115" v="3098" actId="1076"/>
          <ac:spMkLst>
            <pc:docMk/>
            <pc:sldMk cId="3458770537" sldId="259"/>
            <ac:spMk id="3" creationId="{6D512EF8-AEFA-0F10-6765-37897951434B}"/>
          </ac:spMkLst>
        </pc:spChg>
        <pc:picChg chg="mod">
          <ac:chgData name="Joshua Stuckey" userId="5c960db8-adfa-4945-862f-e1da102aa351" providerId="ADAL" clId="{CEBB8238-ECCC-4DBE-90EB-E72065F98E61}" dt="2025-09-12T18:31:19.968" v="3069" actId="1076"/>
          <ac:picMkLst>
            <pc:docMk/>
            <pc:sldMk cId="3458770537" sldId="259"/>
            <ac:picMk id="10" creationId="{0C6F9F6E-8CB4-AB8A-753D-4EC0136044B1}"/>
          </ac:picMkLst>
        </pc:picChg>
      </pc:sldChg>
      <pc:sldChg chg="addSp delSp modSp del mod delDesignElem chgLayout">
        <pc:chgData name="Joshua Stuckey" userId="5c960db8-adfa-4945-862f-e1da102aa351" providerId="ADAL" clId="{CEBB8238-ECCC-4DBE-90EB-E72065F98E61}" dt="2025-09-12T18:21:55.665" v="2032" actId="47"/>
        <pc:sldMkLst>
          <pc:docMk/>
          <pc:sldMk cId="1700194541" sldId="260"/>
        </pc:sldMkLst>
        <pc:spChg chg="mod ord">
          <ac:chgData name="Joshua Stuckey" userId="5c960db8-adfa-4945-862f-e1da102aa351" providerId="ADAL" clId="{CEBB8238-ECCC-4DBE-90EB-E72065F98E61}" dt="2025-09-12T18:15:06.427" v="1182" actId="700"/>
          <ac:spMkLst>
            <pc:docMk/>
            <pc:sldMk cId="1700194541" sldId="260"/>
            <ac:spMk id="2" creationId="{2C583EF9-DDC4-D022-FB80-A043108B259D}"/>
          </ac:spMkLst>
        </pc:spChg>
        <pc:spChg chg="add del mod ord">
          <ac:chgData name="Joshua Stuckey" userId="5c960db8-adfa-4945-862f-e1da102aa351" providerId="ADAL" clId="{CEBB8238-ECCC-4DBE-90EB-E72065F98E61}" dt="2025-09-12T18:13:25.076" v="1164" actId="700"/>
          <ac:spMkLst>
            <pc:docMk/>
            <pc:sldMk cId="1700194541" sldId="260"/>
            <ac:spMk id="3" creationId="{FBBE0036-0802-7088-645E-2EA314884CBE}"/>
          </ac:spMkLst>
        </pc:spChg>
        <pc:spChg chg="add mod">
          <ac:chgData name="Joshua Stuckey" userId="5c960db8-adfa-4945-862f-e1da102aa351" providerId="ADAL" clId="{CEBB8238-ECCC-4DBE-90EB-E72065F98E61}" dt="2025-09-12T18:13:55.367" v="1165" actId="767"/>
          <ac:spMkLst>
            <pc:docMk/>
            <pc:sldMk cId="1700194541" sldId="260"/>
            <ac:spMk id="4" creationId="{1DC14B88-1866-EBFE-D4F6-A92E4780269E}"/>
          </ac:spMkLst>
        </pc:spChg>
        <pc:spChg chg="add del mod ord">
          <ac:chgData name="Joshua Stuckey" userId="5c960db8-adfa-4945-862f-e1da102aa351" providerId="ADAL" clId="{CEBB8238-ECCC-4DBE-90EB-E72065F98E61}" dt="2025-09-12T18:15:06.427" v="1182" actId="700"/>
          <ac:spMkLst>
            <pc:docMk/>
            <pc:sldMk cId="1700194541" sldId="260"/>
            <ac:spMk id="6" creationId="{929999AB-33E4-3850-877A-B75ED7663FC2}"/>
          </ac:spMkLst>
        </pc:spChg>
        <pc:spChg chg="add del">
          <ac:chgData name="Joshua Stuckey" userId="5c960db8-adfa-4945-862f-e1da102aa351" providerId="ADAL" clId="{CEBB8238-ECCC-4DBE-90EB-E72065F98E61}" dt="2025-09-12T18:15:06.427" v="1182" actId="700"/>
          <ac:spMkLst>
            <pc:docMk/>
            <pc:sldMk cId="1700194541" sldId="260"/>
            <ac:spMk id="8" creationId="{E1EB41F2-E181-4D4D-9131-A30F6B0AE596}"/>
          </ac:spMkLst>
        </pc:spChg>
        <pc:spChg chg="add del mod">
          <ac:chgData name="Joshua Stuckey" userId="5c960db8-adfa-4945-862f-e1da102aa351" providerId="ADAL" clId="{CEBB8238-ECCC-4DBE-90EB-E72065F98E61}" dt="2025-09-12T18:15:01.328" v="1178" actId="21"/>
          <ac:spMkLst>
            <pc:docMk/>
            <pc:sldMk cId="1700194541" sldId="260"/>
            <ac:spMk id="9" creationId="{2A93E261-2964-2549-9CC4-44D2F17F90F7}"/>
          </ac:spMkLst>
        </pc:spChg>
        <pc:spChg chg="add del">
          <ac:chgData name="Joshua Stuckey" userId="5c960db8-adfa-4945-862f-e1da102aa351" providerId="ADAL" clId="{CEBB8238-ECCC-4DBE-90EB-E72065F98E61}" dt="2025-09-12T18:15:06.427" v="1182" actId="700"/>
          <ac:spMkLst>
            <pc:docMk/>
            <pc:sldMk cId="1700194541" sldId="260"/>
            <ac:spMk id="10" creationId="{3D63CC92-C517-4C71-9222-4579252CD62E}"/>
          </ac:spMkLst>
        </pc:spChg>
        <pc:spChg chg="add mod">
          <ac:chgData name="Joshua Stuckey" userId="5c960db8-adfa-4945-862f-e1da102aa351" providerId="ADAL" clId="{CEBB8238-ECCC-4DBE-90EB-E72065F98E61}" dt="2025-09-12T18:16:09.454" v="1211" actId="21"/>
          <ac:spMkLst>
            <pc:docMk/>
            <pc:sldMk cId="1700194541" sldId="260"/>
            <ac:spMk id="13" creationId="{9DBE96EE-CD4F-199C-69C6-716CB0F54534}"/>
          </ac:spMkLst>
        </pc:spChg>
        <pc:picChg chg="add del mod ord">
          <ac:chgData name="Joshua Stuckey" userId="5c960db8-adfa-4945-862f-e1da102aa351" providerId="ADAL" clId="{CEBB8238-ECCC-4DBE-90EB-E72065F98E61}" dt="2025-09-12T18:16:09.454" v="1211" actId="21"/>
          <ac:picMkLst>
            <pc:docMk/>
            <pc:sldMk cId="1700194541" sldId="260"/>
            <ac:picMk id="5" creationId="{F3CC48D4-0946-A3C2-BA3E-0E082AE59A85}"/>
          </ac:picMkLst>
        </pc:picChg>
        <pc:picChg chg="add del">
          <ac:chgData name="Joshua Stuckey" userId="5c960db8-adfa-4945-862f-e1da102aa351" providerId="ADAL" clId="{CEBB8238-ECCC-4DBE-90EB-E72065F98E61}" dt="2025-09-12T18:15:06.427" v="1182" actId="700"/>
          <ac:picMkLst>
            <pc:docMk/>
            <pc:sldMk cId="1700194541" sldId="260"/>
            <ac:picMk id="12" creationId="{40A39FDC-39F4-4CB7-873B-8D786EC02516}"/>
          </ac:picMkLst>
        </pc:picChg>
      </pc:sldChg>
      <pc:sldChg chg="addSp delSp modSp mod">
        <pc:chgData name="Joshua Stuckey" userId="5c960db8-adfa-4945-862f-e1da102aa351" providerId="ADAL" clId="{CEBB8238-ECCC-4DBE-90EB-E72065F98E61}" dt="2025-09-12T18:36:37.021" v="3495" actId="1076"/>
        <pc:sldMkLst>
          <pc:docMk/>
          <pc:sldMk cId="3957587931" sldId="262"/>
        </pc:sldMkLst>
        <pc:spChg chg="add del mod">
          <ac:chgData name="Joshua Stuckey" userId="5c960db8-adfa-4945-862f-e1da102aa351" providerId="ADAL" clId="{CEBB8238-ECCC-4DBE-90EB-E72065F98E61}" dt="2025-09-12T18:36:19.947" v="3488"/>
          <ac:spMkLst>
            <pc:docMk/>
            <pc:sldMk cId="3957587931" sldId="262"/>
            <ac:spMk id="4" creationId="{0FB8FCB6-475B-5612-DA61-C3525399FC7C}"/>
          </ac:spMkLst>
        </pc:spChg>
        <pc:picChg chg="add mod">
          <ac:chgData name="Joshua Stuckey" userId="5c960db8-adfa-4945-862f-e1da102aa351" providerId="ADAL" clId="{CEBB8238-ECCC-4DBE-90EB-E72065F98E61}" dt="2025-09-12T18:36:37.021" v="3495" actId="1076"/>
          <ac:picMkLst>
            <pc:docMk/>
            <pc:sldMk cId="3957587931" sldId="262"/>
            <ac:picMk id="5" creationId="{07BE12F0-D246-0672-651A-288EDD720CEE}"/>
          </ac:picMkLst>
        </pc:picChg>
        <pc:picChg chg="del">
          <ac:chgData name="Joshua Stuckey" userId="5c960db8-adfa-4945-862f-e1da102aa351" providerId="ADAL" clId="{CEBB8238-ECCC-4DBE-90EB-E72065F98E61}" dt="2025-09-12T18:34:05.576" v="3191" actId="21"/>
          <ac:picMkLst>
            <pc:docMk/>
            <pc:sldMk cId="3957587931" sldId="262"/>
            <ac:picMk id="16" creationId="{07BE12F0-D246-0672-651A-288EDD720CEE}"/>
          </ac:picMkLst>
        </pc:picChg>
      </pc:sldChg>
      <pc:sldChg chg="del">
        <pc:chgData name="Joshua Stuckey" userId="5c960db8-adfa-4945-862f-e1da102aa351" providerId="ADAL" clId="{CEBB8238-ECCC-4DBE-90EB-E72065F98E61}" dt="2025-09-12T18:39:57.366" v="3813" actId="47"/>
        <pc:sldMkLst>
          <pc:docMk/>
          <pc:sldMk cId="1364987764" sldId="263"/>
        </pc:sldMkLst>
      </pc:sldChg>
      <pc:sldChg chg="new del">
        <pc:chgData name="Joshua Stuckey" userId="5c960db8-adfa-4945-862f-e1da102aa351" providerId="ADAL" clId="{CEBB8238-ECCC-4DBE-90EB-E72065F98E61}" dt="2025-09-12T15:54:58.721" v="157" actId="47"/>
        <pc:sldMkLst>
          <pc:docMk/>
          <pc:sldMk cId="3003922653" sldId="266"/>
        </pc:sldMkLst>
      </pc:sldChg>
      <pc:sldChg chg="delSp add del setBg delDesignElem">
        <pc:chgData name="Joshua Stuckey" userId="5c960db8-adfa-4945-862f-e1da102aa351" providerId="ADAL" clId="{CEBB8238-ECCC-4DBE-90EB-E72065F98E61}" dt="2025-09-12T15:55:16.799" v="160" actId="47"/>
        <pc:sldMkLst>
          <pc:docMk/>
          <pc:sldMk cId="500666649" sldId="267"/>
        </pc:sldMkLst>
        <pc:spChg chg="del">
          <ac:chgData name="Joshua Stuckey" userId="5c960db8-adfa-4945-862f-e1da102aa351" providerId="ADAL" clId="{CEBB8238-ECCC-4DBE-90EB-E72065F98E61}" dt="2025-09-12T15:54:54.673" v="156"/>
          <ac:spMkLst>
            <pc:docMk/>
            <pc:sldMk cId="500666649" sldId="267"/>
            <ac:spMk id="8" creationId="{30A76743-0783-05DD-0BC7-F2E84CDE5CDF}"/>
          </ac:spMkLst>
        </pc:spChg>
        <pc:spChg chg="del">
          <ac:chgData name="Joshua Stuckey" userId="5c960db8-adfa-4945-862f-e1da102aa351" providerId="ADAL" clId="{CEBB8238-ECCC-4DBE-90EB-E72065F98E61}" dt="2025-09-12T15:54:54.673" v="156"/>
          <ac:spMkLst>
            <pc:docMk/>
            <pc:sldMk cId="500666649" sldId="267"/>
            <ac:spMk id="10" creationId="{EB4A8590-0821-A282-1332-7E755B37D7E6}"/>
          </ac:spMkLst>
        </pc:spChg>
        <pc:picChg chg="del">
          <ac:chgData name="Joshua Stuckey" userId="5c960db8-adfa-4945-862f-e1da102aa351" providerId="ADAL" clId="{CEBB8238-ECCC-4DBE-90EB-E72065F98E61}" dt="2025-09-12T15:54:54.673" v="156"/>
          <ac:picMkLst>
            <pc:docMk/>
            <pc:sldMk cId="500666649" sldId="267"/>
            <ac:picMk id="12" creationId="{E8ADC189-5B0B-F047-46E9-82BF96D77DF2}"/>
          </ac:picMkLst>
        </pc:picChg>
      </pc:sldChg>
      <pc:sldChg chg="delSp add del setBg delDesignElem">
        <pc:chgData name="Joshua Stuckey" userId="5c960db8-adfa-4945-862f-e1da102aa351" providerId="ADAL" clId="{CEBB8238-ECCC-4DBE-90EB-E72065F98E61}" dt="2025-09-12T15:57:39.059" v="164" actId="47"/>
        <pc:sldMkLst>
          <pc:docMk/>
          <pc:sldMk cId="4148609420" sldId="268"/>
        </pc:sldMkLst>
        <pc:spChg chg="del">
          <ac:chgData name="Joshua Stuckey" userId="5c960db8-adfa-4945-862f-e1da102aa351" providerId="ADAL" clId="{CEBB8238-ECCC-4DBE-90EB-E72065F98E61}" dt="2025-09-12T15:55:13.486" v="159"/>
          <ac:spMkLst>
            <pc:docMk/>
            <pc:sldMk cId="4148609420" sldId="268"/>
            <ac:spMk id="22" creationId="{B230BF65-D287-FE56-B82B-A7ED970D46CE}"/>
          </ac:spMkLst>
        </pc:spChg>
        <pc:spChg chg="del">
          <ac:chgData name="Joshua Stuckey" userId="5c960db8-adfa-4945-862f-e1da102aa351" providerId="ADAL" clId="{CEBB8238-ECCC-4DBE-90EB-E72065F98E61}" dt="2025-09-12T15:55:13.486" v="159"/>
          <ac:spMkLst>
            <pc:docMk/>
            <pc:sldMk cId="4148609420" sldId="268"/>
            <ac:spMk id="24" creationId="{3BEECE27-CB42-3232-C7CA-F410AC42BF18}"/>
          </ac:spMkLst>
        </pc:spChg>
        <pc:picChg chg="del">
          <ac:chgData name="Joshua Stuckey" userId="5c960db8-adfa-4945-862f-e1da102aa351" providerId="ADAL" clId="{CEBB8238-ECCC-4DBE-90EB-E72065F98E61}" dt="2025-09-12T15:55:13.486" v="159"/>
          <ac:picMkLst>
            <pc:docMk/>
            <pc:sldMk cId="4148609420" sldId="268"/>
            <ac:picMk id="26" creationId="{BDE17E9B-547C-139A-6615-FF9B1C02292B}"/>
          </ac:picMkLst>
        </pc:picChg>
      </pc:sldChg>
      <pc:sldChg chg="addSp delSp modSp add mod ord">
        <pc:chgData name="Joshua Stuckey" userId="5c960db8-adfa-4945-862f-e1da102aa351" providerId="ADAL" clId="{CEBB8238-ECCC-4DBE-90EB-E72065F98E61}" dt="2025-09-12T18:41:56.431" v="3829" actId="20577"/>
        <pc:sldMkLst>
          <pc:docMk/>
          <pc:sldMk cId="126246168" sldId="269"/>
        </pc:sldMkLst>
        <pc:spChg chg="mod">
          <ac:chgData name="Joshua Stuckey" userId="5c960db8-adfa-4945-862f-e1da102aa351" providerId="ADAL" clId="{CEBB8238-ECCC-4DBE-90EB-E72065F98E61}" dt="2025-09-12T17:56:07.563" v="375" actId="20577"/>
          <ac:spMkLst>
            <pc:docMk/>
            <pc:sldMk cId="126246168" sldId="269"/>
            <ac:spMk id="2" creationId="{DAF0ABD0-9507-EE8A-BD29-A1FB8BA75C34}"/>
          </ac:spMkLst>
        </pc:spChg>
        <pc:spChg chg="mod">
          <ac:chgData name="Joshua Stuckey" userId="5c960db8-adfa-4945-862f-e1da102aa351" providerId="ADAL" clId="{CEBB8238-ECCC-4DBE-90EB-E72065F98E61}" dt="2025-09-12T18:41:56.431" v="3829" actId="20577"/>
          <ac:spMkLst>
            <pc:docMk/>
            <pc:sldMk cId="126246168" sldId="269"/>
            <ac:spMk id="3" creationId="{A6D3616A-72AE-E977-2A46-0EE3A31C0652}"/>
          </ac:spMkLst>
        </pc:spChg>
        <pc:spChg chg="add del mod">
          <ac:chgData name="Joshua Stuckey" userId="5c960db8-adfa-4945-862f-e1da102aa351" providerId="ADAL" clId="{CEBB8238-ECCC-4DBE-90EB-E72065F98E61}" dt="2025-09-12T18:24:18.337" v="2044" actId="478"/>
          <ac:spMkLst>
            <pc:docMk/>
            <pc:sldMk cId="126246168" sldId="269"/>
            <ac:spMk id="5" creationId="{01EF42D2-0CD3-53FB-5015-F7F948A6F7A5}"/>
          </ac:spMkLst>
        </pc:spChg>
        <pc:picChg chg="add mod modCrop">
          <ac:chgData name="Joshua Stuckey" userId="5c960db8-adfa-4945-862f-e1da102aa351" providerId="ADAL" clId="{CEBB8238-ECCC-4DBE-90EB-E72065F98E61}" dt="2025-09-12T18:24:14.837" v="2043" actId="1076"/>
          <ac:picMkLst>
            <pc:docMk/>
            <pc:sldMk cId="126246168" sldId="269"/>
            <ac:picMk id="4" creationId="{2AA67520-8264-A413-3903-82A8A61314FD}"/>
          </ac:picMkLst>
        </pc:picChg>
        <pc:picChg chg="del">
          <ac:chgData name="Joshua Stuckey" userId="5c960db8-adfa-4945-862f-e1da102aa351" providerId="ADAL" clId="{CEBB8238-ECCC-4DBE-90EB-E72065F98E61}" dt="2025-09-12T17:56:11.391" v="376" actId="478"/>
          <ac:picMkLst>
            <pc:docMk/>
            <pc:sldMk cId="126246168" sldId="269"/>
            <ac:picMk id="1029" creationId="{08856F28-ED97-9B86-AADD-F580CD38050D}"/>
          </ac:picMkLst>
        </pc:picChg>
        <pc:cxnChg chg="add mod">
          <ac:chgData name="Joshua Stuckey" userId="5c960db8-adfa-4945-862f-e1da102aa351" providerId="ADAL" clId="{CEBB8238-ECCC-4DBE-90EB-E72065F98E61}" dt="2025-09-12T18:41:35.472" v="3815" actId="14100"/>
          <ac:cxnSpMkLst>
            <pc:docMk/>
            <pc:sldMk cId="126246168" sldId="269"/>
            <ac:cxnSpMk id="7" creationId="{E03ED068-BAA2-F520-5B5B-FDD727A4D7AA}"/>
          </ac:cxnSpMkLst>
        </pc:cxnChg>
      </pc:sldChg>
      <pc:sldChg chg="add del ord">
        <pc:chgData name="Joshua Stuckey" userId="5c960db8-adfa-4945-862f-e1da102aa351" providerId="ADAL" clId="{CEBB8238-ECCC-4DBE-90EB-E72065F98E61}" dt="2025-09-12T18:15:15.275" v="1184" actId="47"/>
        <pc:sldMkLst>
          <pc:docMk/>
          <pc:sldMk cId="1419255087" sldId="270"/>
        </pc:sldMkLst>
      </pc:sldChg>
      <pc:sldChg chg="addSp modSp add mod ord">
        <pc:chgData name="Joshua Stuckey" userId="5c960db8-adfa-4945-862f-e1da102aa351" providerId="ADAL" clId="{CEBB8238-ECCC-4DBE-90EB-E72065F98E61}" dt="2025-09-12T18:10:46.632" v="1157" actId="1076"/>
        <pc:sldMkLst>
          <pc:docMk/>
          <pc:sldMk cId="1836900225" sldId="271"/>
        </pc:sldMkLst>
        <pc:spChg chg="mod">
          <ac:chgData name="Joshua Stuckey" userId="5c960db8-adfa-4945-862f-e1da102aa351" providerId="ADAL" clId="{CEBB8238-ECCC-4DBE-90EB-E72065F98E61}" dt="2025-09-12T17:56:40.141" v="417" actId="20577"/>
          <ac:spMkLst>
            <pc:docMk/>
            <pc:sldMk cId="1836900225" sldId="271"/>
            <ac:spMk id="2" creationId="{2A9E5544-C59C-BB80-FC8A-D20DEF7A0F63}"/>
          </ac:spMkLst>
        </pc:spChg>
        <pc:spChg chg="mod">
          <ac:chgData name="Joshua Stuckey" userId="5c960db8-adfa-4945-862f-e1da102aa351" providerId="ADAL" clId="{CEBB8238-ECCC-4DBE-90EB-E72065F98E61}" dt="2025-09-12T18:09:32.224" v="1047" actId="20577"/>
          <ac:spMkLst>
            <pc:docMk/>
            <pc:sldMk cId="1836900225" sldId="271"/>
            <ac:spMk id="3" creationId="{061B102A-76E3-00CD-C16F-40830DCFB7AA}"/>
          </ac:spMkLst>
        </pc:spChg>
        <pc:spChg chg="add mod">
          <ac:chgData name="Joshua Stuckey" userId="5c960db8-adfa-4945-862f-e1da102aa351" providerId="ADAL" clId="{CEBB8238-ECCC-4DBE-90EB-E72065F98E61}" dt="2025-09-12T18:10:46.632" v="1157" actId="1076"/>
          <ac:spMkLst>
            <pc:docMk/>
            <pc:sldMk cId="1836900225" sldId="271"/>
            <ac:spMk id="6" creationId="{C0972A1E-637E-3891-1E57-DF87F10109FE}"/>
          </ac:spMkLst>
        </pc:spChg>
        <pc:picChg chg="add mod">
          <ac:chgData name="Joshua Stuckey" userId="5c960db8-adfa-4945-862f-e1da102aa351" providerId="ADAL" clId="{CEBB8238-ECCC-4DBE-90EB-E72065F98E61}" dt="2025-09-12T17:58:05.286" v="419" actId="1076"/>
          <ac:picMkLst>
            <pc:docMk/>
            <pc:sldMk cId="1836900225" sldId="271"/>
            <ac:picMk id="5" creationId="{ACB4FEDD-B9C8-8BA5-C9AB-8019F26D8DCF}"/>
          </ac:picMkLst>
        </pc:picChg>
      </pc:sldChg>
      <pc:sldChg chg="addSp delSp modSp add mod">
        <pc:chgData name="Joshua Stuckey" userId="5c960db8-adfa-4945-862f-e1da102aa351" providerId="ADAL" clId="{CEBB8238-ECCC-4DBE-90EB-E72065F98E61}" dt="2025-09-12T18:32:37.214" v="3120" actId="20577"/>
        <pc:sldMkLst>
          <pc:docMk/>
          <pc:sldMk cId="59254839" sldId="272"/>
        </pc:sldMkLst>
        <pc:spChg chg="mod">
          <ac:chgData name="Joshua Stuckey" userId="5c960db8-adfa-4945-862f-e1da102aa351" providerId="ADAL" clId="{CEBB8238-ECCC-4DBE-90EB-E72065F98E61}" dt="2025-09-12T18:15:31.061" v="1208" actId="20577"/>
          <ac:spMkLst>
            <pc:docMk/>
            <pc:sldMk cId="59254839" sldId="272"/>
            <ac:spMk id="2" creationId="{AB02C960-1F8D-2041-68B9-D2382D1556EC}"/>
          </ac:spMkLst>
        </pc:spChg>
        <pc:spChg chg="mod">
          <ac:chgData name="Joshua Stuckey" userId="5c960db8-adfa-4945-862f-e1da102aa351" providerId="ADAL" clId="{CEBB8238-ECCC-4DBE-90EB-E72065F98E61}" dt="2025-09-12T18:32:37.214" v="3120" actId="20577"/>
          <ac:spMkLst>
            <pc:docMk/>
            <pc:sldMk cId="59254839" sldId="272"/>
            <ac:spMk id="3" creationId="{6C47CF8A-BCF2-120C-E1DD-FCE6C91295A3}"/>
          </ac:spMkLst>
        </pc:spChg>
        <pc:spChg chg="del">
          <ac:chgData name="Joshua Stuckey" userId="5c960db8-adfa-4945-862f-e1da102aa351" providerId="ADAL" clId="{CEBB8238-ECCC-4DBE-90EB-E72065F98E61}" dt="2025-09-12T18:16:35.632" v="1215" actId="478"/>
          <ac:spMkLst>
            <pc:docMk/>
            <pc:sldMk cId="59254839" sldId="272"/>
            <ac:spMk id="6" creationId="{2FB6BBBF-5C70-B2D4-6977-6C0D269E50AA}"/>
          </ac:spMkLst>
        </pc:spChg>
        <pc:picChg chg="add mod">
          <ac:chgData name="Joshua Stuckey" userId="5c960db8-adfa-4945-862f-e1da102aa351" providerId="ADAL" clId="{CEBB8238-ECCC-4DBE-90EB-E72065F98E61}" dt="2025-09-12T18:16:31.444" v="1214" actId="1076"/>
          <ac:picMkLst>
            <pc:docMk/>
            <pc:sldMk cId="59254839" sldId="272"/>
            <ac:picMk id="4" creationId="{F3CC48D4-0946-A3C2-BA3E-0E082AE59A85}"/>
          </ac:picMkLst>
        </pc:picChg>
        <pc:picChg chg="del">
          <ac:chgData name="Joshua Stuckey" userId="5c960db8-adfa-4945-862f-e1da102aa351" providerId="ADAL" clId="{CEBB8238-ECCC-4DBE-90EB-E72065F98E61}" dt="2025-09-12T18:16:01.467" v="1209" actId="478"/>
          <ac:picMkLst>
            <pc:docMk/>
            <pc:sldMk cId="59254839" sldId="272"/>
            <ac:picMk id="5" creationId="{DF9F95EE-D4BC-77B3-D79E-2054EAF0AE5D}"/>
          </ac:picMkLst>
        </pc:picChg>
      </pc:sldChg>
      <pc:sldChg chg="addSp delSp modSp add del mod ord">
        <pc:chgData name="Joshua Stuckey" userId="5c960db8-adfa-4945-862f-e1da102aa351" providerId="ADAL" clId="{CEBB8238-ECCC-4DBE-90EB-E72065F98E61}" dt="2025-09-12T18:15:04.536" v="1181" actId="2890"/>
        <pc:sldMkLst>
          <pc:docMk/>
          <pc:sldMk cId="4108132344" sldId="272"/>
        </pc:sldMkLst>
        <pc:picChg chg="add mod">
          <ac:chgData name="Joshua Stuckey" userId="5c960db8-adfa-4945-862f-e1da102aa351" providerId="ADAL" clId="{CEBB8238-ECCC-4DBE-90EB-E72065F98E61}" dt="2025-09-12T18:15:00.624" v="1177"/>
          <ac:picMkLst>
            <pc:docMk/>
            <pc:sldMk cId="4108132344" sldId="272"/>
            <ac:picMk id="4" creationId="{F3CC48D4-0946-A3C2-BA3E-0E082AE59A85}"/>
          </ac:picMkLst>
        </pc:picChg>
        <pc:picChg chg="add del">
          <ac:chgData name="Joshua Stuckey" userId="5c960db8-adfa-4945-862f-e1da102aa351" providerId="ADAL" clId="{CEBB8238-ECCC-4DBE-90EB-E72065F98E61}" dt="2025-09-12T18:15:02.423" v="1179" actId="478"/>
          <ac:picMkLst>
            <pc:docMk/>
            <pc:sldMk cId="4108132344" sldId="272"/>
            <ac:picMk id="5" creationId="{AD77B215-504D-FA5A-785D-8D949BE66E60}"/>
          </ac:picMkLst>
        </pc:picChg>
      </pc:sldChg>
      <pc:sldChg chg="addSp delSp modSp add mod ord">
        <pc:chgData name="Joshua Stuckey" userId="5c960db8-adfa-4945-862f-e1da102aa351" providerId="ADAL" clId="{CEBB8238-ECCC-4DBE-90EB-E72065F98E61}" dt="2025-09-12T18:39:38.754" v="3812" actId="20577"/>
        <pc:sldMkLst>
          <pc:docMk/>
          <pc:sldMk cId="1353324587" sldId="273"/>
        </pc:sldMkLst>
        <pc:spChg chg="mod">
          <ac:chgData name="Joshua Stuckey" userId="5c960db8-adfa-4945-862f-e1da102aa351" providerId="ADAL" clId="{CEBB8238-ECCC-4DBE-90EB-E72065F98E61}" dt="2025-09-12T18:33:55.449" v="3189" actId="20577"/>
          <ac:spMkLst>
            <pc:docMk/>
            <pc:sldMk cId="1353324587" sldId="273"/>
            <ac:spMk id="2" creationId="{674CE8CA-2AB0-935B-A4D6-567C36B30575}"/>
          </ac:spMkLst>
        </pc:spChg>
        <pc:spChg chg="mod">
          <ac:chgData name="Joshua Stuckey" userId="5c960db8-adfa-4945-862f-e1da102aa351" providerId="ADAL" clId="{CEBB8238-ECCC-4DBE-90EB-E72065F98E61}" dt="2025-09-12T18:39:38.754" v="3812" actId="20577"/>
          <ac:spMkLst>
            <pc:docMk/>
            <pc:sldMk cId="1353324587" sldId="273"/>
            <ac:spMk id="3" creationId="{55BCD8E3-E3F6-765E-373E-6DB10DD6CE2C}"/>
          </ac:spMkLst>
        </pc:spChg>
        <pc:picChg chg="del">
          <ac:chgData name="Joshua Stuckey" userId="5c960db8-adfa-4945-862f-e1da102aa351" providerId="ADAL" clId="{CEBB8238-ECCC-4DBE-90EB-E72065F98E61}" dt="2025-09-12T18:33:57.135" v="3190" actId="478"/>
          <ac:picMkLst>
            <pc:docMk/>
            <pc:sldMk cId="1353324587" sldId="273"/>
            <ac:picMk id="4" creationId="{324D467E-A169-469C-C4ED-8DEE3D7A9944}"/>
          </ac:picMkLst>
        </pc:picChg>
        <pc:picChg chg="add mod">
          <ac:chgData name="Joshua Stuckey" userId="5c960db8-adfa-4945-862f-e1da102aa351" providerId="ADAL" clId="{CEBB8238-ECCC-4DBE-90EB-E72065F98E61}" dt="2025-09-12T18:37:13.737" v="3497" actId="1076"/>
          <ac:picMkLst>
            <pc:docMk/>
            <pc:sldMk cId="1353324587" sldId="273"/>
            <ac:picMk id="6" creationId="{B43780B8-9ABC-D724-9BD3-B9F60C7C16DB}"/>
          </ac:picMkLst>
        </pc:picChg>
        <pc:picChg chg="add del mod">
          <ac:chgData name="Joshua Stuckey" userId="5c960db8-adfa-4945-862f-e1da102aa351" providerId="ADAL" clId="{CEBB8238-ECCC-4DBE-90EB-E72065F98E61}" dt="2025-09-12T18:36:15.492" v="3487" actId="21"/>
          <ac:picMkLst>
            <pc:docMk/>
            <pc:sldMk cId="1353324587" sldId="273"/>
            <ac:picMk id="16" creationId="{07BE12F0-D246-0672-651A-288EDD720CEE}"/>
          </ac:picMkLst>
        </pc:picChg>
      </pc:sldChg>
    </pc:docChg>
  </pc:docChgLst>
  <pc:docChgLst>
    <pc:chgData name="Joshua Stuckey" userId="5c960db8-adfa-4945-862f-e1da102aa351" providerId="ADAL" clId="{586575FD-DEAD-44B2-9EB4-1FA0B1A76B65}"/>
    <pc:docChg chg="undo custSel addSld delSld modSld">
      <pc:chgData name="Joshua Stuckey" userId="5c960db8-adfa-4945-862f-e1da102aa351" providerId="ADAL" clId="{586575FD-DEAD-44B2-9EB4-1FA0B1A76B65}" dt="2025-07-14T13:01:55.161" v="2029" actId="1035"/>
      <pc:docMkLst>
        <pc:docMk/>
      </pc:docMkLst>
      <pc:sldChg chg="addSp modSp mod setBg setClrOvrMap">
        <pc:chgData name="Joshua Stuckey" userId="5c960db8-adfa-4945-862f-e1da102aa351" providerId="ADAL" clId="{586575FD-DEAD-44B2-9EB4-1FA0B1A76B65}" dt="2025-07-10T17:24:46.107" v="328" actId="26606"/>
        <pc:sldMkLst>
          <pc:docMk/>
          <pc:sldMk cId="109857222" sldId="256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4T12:07:59.937" v="2027" actId="20577"/>
        <pc:sldMkLst>
          <pc:docMk/>
          <pc:sldMk cId="485914459" sldId="257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4T11:56:54.387" v="2005" actId="12100"/>
        <pc:sldMkLst>
          <pc:docMk/>
          <pc:sldMk cId="3867904348" sldId="258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0T18:12:57.351" v="359" actId="14100"/>
        <pc:sldMkLst>
          <pc:docMk/>
          <pc:sldMk cId="3458770537" sldId="259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1T19:51:16.583" v="404"/>
        <pc:sldMkLst>
          <pc:docMk/>
          <pc:sldMk cId="1700194541" sldId="260"/>
        </pc:sldMkLst>
      </pc:sldChg>
      <pc:sldChg chg="addSp modSp new del mod setBg setClrOvrMap">
        <pc:chgData name="Joshua Stuckey" userId="5c960db8-adfa-4945-862f-e1da102aa351" providerId="ADAL" clId="{586575FD-DEAD-44B2-9EB4-1FA0B1A76B65}" dt="2025-07-11T19:44:13.470" v="385" actId="47"/>
        <pc:sldMkLst>
          <pc:docMk/>
          <pc:sldMk cId="3832133151" sldId="261"/>
        </pc:sldMkLst>
      </pc:sldChg>
      <pc:sldChg chg="addSp delSp modSp new mod setBg setClrOvrMap">
        <pc:chgData name="Joshua Stuckey" userId="5c960db8-adfa-4945-862f-e1da102aa351" providerId="ADAL" clId="{586575FD-DEAD-44B2-9EB4-1FA0B1A76B65}" dt="2025-07-11T19:55:14.250" v="443" actId="20577"/>
        <pc:sldMkLst>
          <pc:docMk/>
          <pc:sldMk cId="3957587931" sldId="262"/>
        </pc:sldMkLst>
      </pc:sldChg>
      <pc:sldChg chg="addSp delSp modSp new mod">
        <pc:chgData name="Joshua Stuckey" userId="5c960db8-adfa-4945-862f-e1da102aa351" providerId="ADAL" clId="{586575FD-DEAD-44B2-9EB4-1FA0B1A76B65}" dt="2025-07-14T13:01:55.161" v="2029" actId="1035"/>
        <pc:sldMkLst>
          <pc:docMk/>
          <pc:sldMk cId="1364987764" sldId="263"/>
        </pc:sldMkLst>
      </pc:sldChg>
      <pc:sldChg chg="modSp new del mod">
        <pc:chgData name="Joshua Stuckey" userId="5c960db8-adfa-4945-862f-e1da102aa351" providerId="ADAL" clId="{586575FD-DEAD-44B2-9EB4-1FA0B1A76B65}" dt="2025-07-14T11:45:23.105" v="850" actId="47"/>
        <pc:sldMkLst>
          <pc:docMk/>
          <pc:sldMk cId="4274426708" sldId="264"/>
        </pc:sldMkLst>
      </pc:sldChg>
      <pc:sldChg chg="addSp delSp modSp new mod setBg setClrOvrMap delDesignElem chgLayout">
        <pc:chgData name="Joshua Stuckey" userId="5c960db8-adfa-4945-862f-e1da102aa351" providerId="ADAL" clId="{586575FD-DEAD-44B2-9EB4-1FA0B1A76B65}" dt="2025-07-14T11:57:05.376" v="2006" actId="1076"/>
        <pc:sldMkLst>
          <pc:docMk/>
          <pc:sldMk cId="857782669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1F78D2-B37E-4A78-9392-22F5726EE5A1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</dgm:pt>
    <dgm:pt modelId="{25D6587C-5D01-4E20-8A7C-C5DC5F0B2076}">
      <dgm:prSet phldrT="[Text]"/>
      <dgm:spPr/>
      <dgm:t>
        <a:bodyPr/>
        <a:lstStyle/>
        <a:p>
          <a:r>
            <a:rPr lang="en-US" dirty="0"/>
            <a:t>Scrape raw weather data from online databases</a:t>
          </a:r>
        </a:p>
      </dgm:t>
    </dgm:pt>
    <dgm:pt modelId="{87EABF5D-6D89-4CBD-9193-53B1CC093D16}" type="parTrans" cxnId="{E0DEE3CE-6DDB-4DBF-90EC-5DF25DCA4502}">
      <dgm:prSet/>
      <dgm:spPr/>
      <dgm:t>
        <a:bodyPr/>
        <a:lstStyle/>
        <a:p>
          <a:endParaRPr lang="en-US"/>
        </a:p>
      </dgm:t>
    </dgm:pt>
    <dgm:pt modelId="{401E5B51-C3EC-4570-A68A-EE334AD05DFF}" type="sibTrans" cxnId="{E0DEE3CE-6DDB-4DBF-90EC-5DF25DCA4502}">
      <dgm:prSet/>
      <dgm:spPr/>
      <dgm:t>
        <a:bodyPr/>
        <a:lstStyle/>
        <a:p>
          <a:endParaRPr lang="en-US"/>
        </a:p>
      </dgm:t>
    </dgm:pt>
    <dgm:pt modelId="{EDA66C30-BB3B-4785-9C7A-2210943DD715}">
      <dgm:prSet phldrT="[Text]"/>
      <dgm:spPr/>
      <dgm:t>
        <a:bodyPr/>
        <a:lstStyle/>
        <a:p>
          <a:r>
            <a:rPr lang="en-US" dirty="0"/>
            <a:t>Initial analysis of weather station data to find thunderstorm statistics</a:t>
          </a:r>
        </a:p>
      </dgm:t>
    </dgm:pt>
    <dgm:pt modelId="{CC700FC4-22CA-494A-A799-24B4780952FF}" type="parTrans" cxnId="{A7AE1231-9302-4EBA-80F2-D3D9B55DC3D9}">
      <dgm:prSet/>
      <dgm:spPr/>
      <dgm:t>
        <a:bodyPr/>
        <a:lstStyle/>
        <a:p>
          <a:endParaRPr lang="en-US"/>
        </a:p>
      </dgm:t>
    </dgm:pt>
    <dgm:pt modelId="{169E9F85-E51C-4658-ACC0-4DDFBBCE4E69}" type="sibTrans" cxnId="{A7AE1231-9302-4EBA-80F2-D3D9B55DC3D9}">
      <dgm:prSet/>
      <dgm:spPr/>
      <dgm:t>
        <a:bodyPr/>
        <a:lstStyle/>
        <a:p>
          <a:endParaRPr lang="en-US"/>
        </a:p>
      </dgm:t>
    </dgm:pt>
    <dgm:pt modelId="{8CBD7019-D9DE-4B0A-9871-73FD15D33DB9}">
      <dgm:prSet phldrT="[Text]"/>
      <dgm:spPr/>
      <dgm:t>
        <a:bodyPr/>
        <a:lstStyle/>
        <a:p>
          <a:r>
            <a:rPr lang="en-US" dirty="0"/>
            <a:t>Analysis of meteorite data to match with local weather stations and filter with selection criteria</a:t>
          </a:r>
        </a:p>
      </dgm:t>
    </dgm:pt>
    <dgm:pt modelId="{27718C47-15C8-4A62-87B6-DCDC748BDF7E}" type="parTrans" cxnId="{BF3A816B-6CBE-43B3-ADF5-141E4DF9F332}">
      <dgm:prSet/>
      <dgm:spPr/>
      <dgm:t>
        <a:bodyPr/>
        <a:lstStyle/>
        <a:p>
          <a:endParaRPr lang="en-US"/>
        </a:p>
      </dgm:t>
    </dgm:pt>
    <dgm:pt modelId="{FF6E2C32-ED92-4A0D-9E9E-370EADC9672B}" type="sibTrans" cxnId="{BF3A816B-6CBE-43B3-ADF5-141E4DF9F332}">
      <dgm:prSet/>
      <dgm:spPr/>
      <dgm:t>
        <a:bodyPr/>
        <a:lstStyle/>
        <a:p>
          <a:endParaRPr lang="en-US"/>
        </a:p>
      </dgm:t>
    </dgm:pt>
    <dgm:pt modelId="{5619B3E9-26D3-4E67-AAE5-DFA96AA7D57A}">
      <dgm:prSet phldrT="[Text]"/>
      <dgm:spPr/>
      <dgm:t>
        <a:bodyPr/>
        <a:lstStyle/>
        <a:p>
          <a:r>
            <a:rPr lang="en-US" dirty="0"/>
            <a:t>Create charts and graphs</a:t>
          </a:r>
        </a:p>
      </dgm:t>
    </dgm:pt>
    <dgm:pt modelId="{1466F753-7547-4374-B8CF-7A6D6731826F}" type="parTrans" cxnId="{800FE3AD-D08E-471C-9084-C8A92EB02779}">
      <dgm:prSet/>
      <dgm:spPr/>
      <dgm:t>
        <a:bodyPr/>
        <a:lstStyle/>
        <a:p>
          <a:endParaRPr lang="en-US"/>
        </a:p>
      </dgm:t>
    </dgm:pt>
    <dgm:pt modelId="{6FFDCBE0-FB9D-4DAD-9580-768C0030A9EF}" type="sibTrans" cxnId="{800FE3AD-D08E-471C-9084-C8A92EB02779}">
      <dgm:prSet/>
      <dgm:spPr/>
      <dgm:t>
        <a:bodyPr/>
        <a:lstStyle/>
        <a:p>
          <a:endParaRPr lang="en-US"/>
        </a:p>
      </dgm:t>
    </dgm:pt>
    <dgm:pt modelId="{6DAD1A67-1869-4C6F-82F8-FFB65E233512}" type="pres">
      <dgm:prSet presAssocID="{571F78D2-B37E-4A78-9392-22F5726EE5A1}" presName="Name0" presStyleCnt="0">
        <dgm:presLayoutVars>
          <dgm:dir/>
          <dgm:resizeHandles val="exact"/>
        </dgm:presLayoutVars>
      </dgm:prSet>
      <dgm:spPr/>
    </dgm:pt>
    <dgm:pt modelId="{F52406E5-3EF1-499B-951A-9D6E3AF785A2}" type="pres">
      <dgm:prSet presAssocID="{25D6587C-5D01-4E20-8A7C-C5DC5F0B2076}" presName="node" presStyleLbl="node1" presStyleIdx="0" presStyleCnt="4">
        <dgm:presLayoutVars>
          <dgm:bulletEnabled val="1"/>
        </dgm:presLayoutVars>
      </dgm:prSet>
      <dgm:spPr/>
    </dgm:pt>
    <dgm:pt modelId="{4E626A0E-9AFD-46D0-B2BE-8D4DE6FE8A91}" type="pres">
      <dgm:prSet presAssocID="{401E5B51-C3EC-4570-A68A-EE334AD05DFF}" presName="sibTrans" presStyleLbl="sibTrans2D1" presStyleIdx="0" presStyleCnt="3"/>
      <dgm:spPr/>
    </dgm:pt>
    <dgm:pt modelId="{9BF026E0-B31C-44B2-9D1F-8F694EBA9D70}" type="pres">
      <dgm:prSet presAssocID="{401E5B51-C3EC-4570-A68A-EE334AD05DFF}" presName="connectorText" presStyleLbl="sibTrans2D1" presStyleIdx="0" presStyleCnt="3"/>
      <dgm:spPr/>
    </dgm:pt>
    <dgm:pt modelId="{7B6CAD8B-7A3C-4776-91C6-ADD99DCC1C0A}" type="pres">
      <dgm:prSet presAssocID="{EDA66C30-BB3B-4785-9C7A-2210943DD715}" presName="node" presStyleLbl="node1" presStyleIdx="1" presStyleCnt="4">
        <dgm:presLayoutVars>
          <dgm:bulletEnabled val="1"/>
        </dgm:presLayoutVars>
      </dgm:prSet>
      <dgm:spPr/>
    </dgm:pt>
    <dgm:pt modelId="{EA1D1AE1-2704-4983-B39E-84748B150E8D}" type="pres">
      <dgm:prSet presAssocID="{169E9F85-E51C-4658-ACC0-4DDFBBCE4E69}" presName="sibTrans" presStyleLbl="sibTrans2D1" presStyleIdx="1" presStyleCnt="3"/>
      <dgm:spPr/>
    </dgm:pt>
    <dgm:pt modelId="{D549E3DA-7D6F-4914-A089-683D233FFF28}" type="pres">
      <dgm:prSet presAssocID="{169E9F85-E51C-4658-ACC0-4DDFBBCE4E69}" presName="connectorText" presStyleLbl="sibTrans2D1" presStyleIdx="1" presStyleCnt="3"/>
      <dgm:spPr/>
    </dgm:pt>
    <dgm:pt modelId="{ECB8F21C-3D65-4D2B-95F3-DDC03565CA86}" type="pres">
      <dgm:prSet presAssocID="{8CBD7019-D9DE-4B0A-9871-73FD15D33DB9}" presName="node" presStyleLbl="node1" presStyleIdx="2" presStyleCnt="4">
        <dgm:presLayoutVars>
          <dgm:bulletEnabled val="1"/>
        </dgm:presLayoutVars>
      </dgm:prSet>
      <dgm:spPr/>
    </dgm:pt>
    <dgm:pt modelId="{974C81BB-92E1-4DA8-8205-244B7B04FE15}" type="pres">
      <dgm:prSet presAssocID="{FF6E2C32-ED92-4A0D-9E9E-370EADC9672B}" presName="sibTrans" presStyleLbl="sibTrans2D1" presStyleIdx="2" presStyleCnt="3"/>
      <dgm:spPr/>
    </dgm:pt>
    <dgm:pt modelId="{67A61513-5049-4D66-9F6C-0EC2907D3268}" type="pres">
      <dgm:prSet presAssocID="{FF6E2C32-ED92-4A0D-9E9E-370EADC9672B}" presName="connectorText" presStyleLbl="sibTrans2D1" presStyleIdx="2" presStyleCnt="3"/>
      <dgm:spPr/>
    </dgm:pt>
    <dgm:pt modelId="{1CE06D17-3FB6-4B8C-A318-26B149A161AB}" type="pres">
      <dgm:prSet presAssocID="{5619B3E9-26D3-4E67-AAE5-DFA96AA7D57A}" presName="node" presStyleLbl="node1" presStyleIdx="3" presStyleCnt="4">
        <dgm:presLayoutVars>
          <dgm:bulletEnabled val="1"/>
        </dgm:presLayoutVars>
      </dgm:prSet>
      <dgm:spPr/>
    </dgm:pt>
  </dgm:ptLst>
  <dgm:cxnLst>
    <dgm:cxn modelId="{B5282C0E-606B-4D04-A773-0A5273F2CC6E}" type="presOf" srcId="{5619B3E9-26D3-4E67-AAE5-DFA96AA7D57A}" destId="{1CE06D17-3FB6-4B8C-A318-26B149A161AB}" srcOrd="0" destOrd="0" presId="urn:microsoft.com/office/officeart/2005/8/layout/process1"/>
    <dgm:cxn modelId="{C2F7DD1B-AC4E-44FE-9FAB-A1E33ABC1DB4}" type="presOf" srcId="{8CBD7019-D9DE-4B0A-9871-73FD15D33DB9}" destId="{ECB8F21C-3D65-4D2B-95F3-DDC03565CA86}" srcOrd="0" destOrd="0" presId="urn:microsoft.com/office/officeart/2005/8/layout/process1"/>
    <dgm:cxn modelId="{A7AE1231-9302-4EBA-80F2-D3D9B55DC3D9}" srcId="{571F78D2-B37E-4A78-9392-22F5726EE5A1}" destId="{EDA66C30-BB3B-4785-9C7A-2210943DD715}" srcOrd="1" destOrd="0" parTransId="{CC700FC4-22CA-494A-A799-24B4780952FF}" sibTransId="{169E9F85-E51C-4658-ACC0-4DDFBBCE4E69}"/>
    <dgm:cxn modelId="{75AA6F4A-81DF-46E6-9AB9-BA62D3637DD8}" type="presOf" srcId="{25D6587C-5D01-4E20-8A7C-C5DC5F0B2076}" destId="{F52406E5-3EF1-499B-951A-9D6E3AF785A2}" srcOrd="0" destOrd="0" presId="urn:microsoft.com/office/officeart/2005/8/layout/process1"/>
    <dgm:cxn modelId="{BF3A816B-6CBE-43B3-ADF5-141E4DF9F332}" srcId="{571F78D2-B37E-4A78-9392-22F5726EE5A1}" destId="{8CBD7019-D9DE-4B0A-9871-73FD15D33DB9}" srcOrd="2" destOrd="0" parTransId="{27718C47-15C8-4A62-87B6-DCDC748BDF7E}" sibTransId="{FF6E2C32-ED92-4A0D-9E9E-370EADC9672B}"/>
    <dgm:cxn modelId="{F2C23656-A010-42D9-896C-3C05F334FA71}" type="presOf" srcId="{571F78D2-B37E-4A78-9392-22F5726EE5A1}" destId="{6DAD1A67-1869-4C6F-82F8-FFB65E233512}" srcOrd="0" destOrd="0" presId="urn:microsoft.com/office/officeart/2005/8/layout/process1"/>
    <dgm:cxn modelId="{3582FA79-3B23-4926-BA54-2E1D1664C700}" type="presOf" srcId="{169E9F85-E51C-4658-ACC0-4DDFBBCE4E69}" destId="{D549E3DA-7D6F-4914-A089-683D233FFF28}" srcOrd="1" destOrd="0" presId="urn:microsoft.com/office/officeart/2005/8/layout/process1"/>
    <dgm:cxn modelId="{5BA56E86-A172-41BA-B745-C12FBD46F9CA}" type="presOf" srcId="{401E5B51-C3EC-4570-A68A-EE334AD05DFF}" destId="{4E626A0E-9AFD-46D0-B2BE-8D4DE6FE8A91}" srcOrd="0" destOrd="0" presId="urn:microsoft.com/office/officeart/2005/8/layout/process1"/>
    <dgm:cxn modelId="{7225E48A-8BF3-4104-8689-1D2BB8CD1445}" type="presOf" srcId="{EDA66C30-BB3B-4785-9C7A-2210943DD715}" destId="{7B6CAD8B-7A3C-4776-91C6-ADD99DCC1C0A}" srcOrd="0" destOrd="0" presId="urn:microsoft.com/office/officeart/2005/8/layout/process1"/>
    <dgm:cxn modelId="{800FE3AD-D08E-471C-9084-C8A92EB02779}" srcId="{571F78D2-B37E-4A78-9392-22F5726EE5A1}" destId="{5619B3E9-26D3-4E67-AAE5-DFA96AA7D57A}" srcOrd="3" destOrd="0" parTransId="{1466F753-7547-4374-B8CF-7A6D6731826F}" sibTransId="{6FFDCBE0-FB9D-4DAD-9580-768C0030A9EF}"/>
    <dgm:cxn modelId="{E0DEE3CE-6DDB-4DBF-90EC-5DF25DCA4502}" srcId="{571F78D2-B37E-4A78-9392-22F5726EE5A1}" destId="{25D6587C-5D01-4E20-8A7C-C5DC5F0B2076}" srcOrd="0" destOrd="0" parTransId="{87EABF5D-6D89-4CBD-9193-53B1CC093D16}" sibTransId="{401E5B51-C3EC-4570-A68A-EE334AD05DFF}"/>
    <dgm:cxn modelId="{A6F4C2CF-5C88-4BF3-A7C9-2A5AA3F4BBCE}" type="presOf" srcId="{FF6E2C32-ED92-4A0D-9E9E-370EADC9672B}" destId="{974C81BB-92E1-4DA8-8205-244B7B04FE15}" srcOrd="0" destOrd="0" presId="urn:microsoft.com/office/officeart/2005/8/layout/process1"/>
    <dgm:cxn modelId="{8F2AF9D4-43E5-4717-8A12-AD0FF13769BF}" type="presOf" srcId="{401E5B51-C3EC-4570-A68A-EE334AD05DFF}" destId="{9BF026E0-B31C-44B2-9D1F-8F694EBA9D70}" srcOrd="1" destOrd="0" presId="urn:microsoft.com/office/officeart/2005/8/layout/process1"/>
    <dgm:cxn modelId="{553DC9DF-525C-4A6C-A263-7A2B800ED200}" type="presOf" srcId="{169E9F85-E51C-4658-ACC0-4DDFBBCE4E69}" destId="{EA1D1AE1-2704-4983-B39E-84748B150E8D}" srcOrd="0" destOrd="0" presId="urn:microsoft.com/office/officeart/2005/8/layout/process1"/>
    <dgm:cxn modelId="{DCF213E7-B65E-49EB-ABC6-2CF487CB8379}" type="presOf" srcId="{FF6E2C32-ED92-4A0D-9E9E-370EADC9672B}" destId="{67A61513-5049-4D66-9F6C-0EC2907D3268}" srcOrd="1" destOrd="0" presId="urn:microsoft.com/office/officeart/2005/8/layout/process1"/>
    <dgm:cxn modelId="{C64F20F3-3DD6-4284-9692-A00BAA0CAD20}" type="presParOf" srcId="{6DAD1A67-1869-4C6F-82F8-FFB65E233512}" destId="{F52406E5-3EF1-499B-951A-9D6E3AF785A2}" srcOrd="0" destOrd="0" presId="urn:microsoft.com/office/officeart/2005/8/layout/process1"/>
    <dgm:cxn modelId="{A1EB55FC-91D5-4AE6-85E0-85ACE66E5CAE}" type="presParOf" srcId="{6DAD1A67-1869-4C6F-82F8-FFB65E233512}" destId="{4E626A0E-9AFD-46D0-B2BE-8D4DE6FE8A91}" srcOrd="1" destOrd="0" presId="urn:microsoft.com/office/officeart/2005/8/layout/process1"/>
    <dgm:cxn modelId="{FE4FE541-A33F-49D8-99C1-FF360F033F03}" type="presParOf" srcId="{4E626A0E-9AFD-46D0-B2BE-8D4DE6FE8A91}" destId="{9BF026E0-B31C-44B2-9D1F-8F694EBA9D70}" srcOrd="0" destOrd="0" presId="urn:microsoft.com/office/officeart/2005/8/layout/process1"/>
    <dgm:cxn modelId="{A360E41B-FCDE-4242-A6A4-85C09371BFF3}" type="presParOf" srcId="{6DAD1A67-1869-4C6F-82F8-FFB65E233512}" destId="{7B6CAD8B-7A3C-4776-91C6-ADD99DCC1C0A}" srcOrd="2" destOrd="0" presId="urn:microsoft.com/office/officeart/2005/8/layout/process1"/>
    <dgm:cxn modelId="{6F63A609-9ED6-4438-A921-2AAE99725DC0}" type="presParOf" srcId="{6DAD1A67-1869-4C6F-82F8-FFB65E233512}" destId="{EA1D1AE1-2704-4983-B39E-84748B150E8D}" srcOrd="3" destOrd="0" presId="urn:microsoft.com/office/officeart/2005/8/layout/process1"/>
    <dgm:cxn modelId="{853301A1-19D5-45E1-85D0-8F492A930D59}" type="presParOf" srcId="{EA1D1AE1-2704-4983-B39E-84748B150E8D}" destId="{D549E3DA-7D6F-4914-A089-683D233FFF28}" srcOrd="0" destOrd="0" presId="urn:microsoft.com/office/officeart/2005/8/layout/process1"/>
    <dgm:cxn modelId="{E42390A9-73EC-41F3-BF68-3657790EEA49}" type="presParOf" srcId="{6DAD1A67-1869-4C6F-82F8-FFB65E233512}" destId="{ECB8F21C-3D65-4D2B-95F3-DDC03565CA86}" srcOrd="4" destOrd="0" presId="urn:microsoft.com/office/officeart/2005/8/layout/process1"/>
    <dgm:cxn modelId="{34DAE6D5-7ACB-4866-B5FA-F978862AA2E2}" type="presParOf" srcId="{6DAD1A67-1869-4C6F-82F8-FFB65E233512}" destId="{974C81BB-92E1-4DA8-8205-244B7B04FE15}" srcOrd="5" destOrd="0" presId="urn:microsoft.com/office/officeart/2005/8/layout/process1"/>
    <dgm:cxn modelId="{E5A1E852-094A-4888-8CA8-82E833E0FBF2}" type="presParOf" srcId="{974C81BB-92E1-4DA8-8205-244B7B04FE15}" destId="{67A61513-5049-4D66-9F6C-0EC2907D3268}" srcOrd="0" destOrd="0" presId="urn:microsoft.com/office/officeart/2005/8/layout/process1"/>
    <dgm:cxn modelId="{22A0D0AA-EBCD-4559-B9A3-DAC35B732F3B}" type="presParOf" srcId="{6DAD1A67-1869-4C6F-82F8-FFB65E233512}" destId="{1CE06D17-3FB6-4B8C-A318-26B149A161AB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2406E5-3EF1-499B-951A-9D6E3AF785A2}">
      <dsp:nvSpPr>
        <dsp:cNvPr id="0" name=""/>
        <dsp:cNvSpPr/>
      </dsp:nvSpPr>
      <dsp:spPr>
        <a:xfrm>
          <a:off x="4452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Scrape raw weather data from online databases</a:t>
          </a:r>
        </a:p>
      </dsp:txBody>
      <dsp:txXfrm>
        <a:off x="56100" y="994788"/>
        <a:ext cx="1843342" cy="1660084"/>
      </dsp:txXfrm>
    </dsp:sp>
    <dsp:sp modelId="{4E626A0E-9AFD-46D0-B2BE-8D4DE6FE8A91}">
      <dsp:nvSpPr>
        <dsp:cNvPr id="0" name=""/>
        <dsp:cNvSpPr/>
      </dsp:nvSpPr>
      <dsp:spPr>
        <a:xfrm>
          <a:off x="2145754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145754" y="1680000"/>
        <a:ext cx="288881" cy="289660"/>
      </dsp:txXfrm>
    </dsp:sp>
    <dsp:sp modelId="{7B6CAD8B-7A3C-4776-91C6-ADD99DCC1C0A}">
      <dsp:nvSpPr>
        <dsp:cNvPr id="0" name=""/>
        <dsp:cNvSpPr/>
      </dsp:nvSpPr>
      <dsp:spPr>
        <a:xfrm>
          <a:off x="2729746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Initial analysis of weather station data to find thunderstorm statistics</a:t>
          </a:r>
        </a:p>
      </dsp:txBody>
      <dsp:txXfrm>
        <a:off x="2781394" y="994788"/>
        <a:ext cx="1843342" cy="1660084"/>
      </dsp:txXfrm>
    </dsp:sp>
    <dsp:sp modelId="{EA1D1AE1-2704-4983-B39E-84748B150E8D}">
      <dsp:nvSpPr>
        <dsp:cNvPr id="0" name=""/>
        <dsp:cNvSpPr/>
      </dsp:nvSpPr>
      <dsp:spPr>
        <a:xfrm>
          <a:off x="4871048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871048" y="1680000"/>
        <a:ext cx="288881" cy="289660"/>
      </dsp:txXfrm>
    </dsp:sp>
    <dsp:sp modelId="{ECB8F21C-3D65-4D2B-95F3-DDC03565CA86}">
      <dsp:nvSpPr>
        <dsp:cNvPr id="0" name=""/>
        <dsp:cNvSpPr/>
      </dsp:nvSpPr>
      <dsp:spPr>
        <a:xfrm>
          <a:off x="5455040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Analysis of meteorite data to match with local weather stations and filter with selection criteria</a:t>
          </a:r>
        </a:p>
      </dsp:txBody>
      <dsp:txXfrm>
        <a:off x="5506688" y="994788"/>
        <a:ext cx="1843342" cy="1660084"/>
      </dsp:txXfrm>
    </dsp:sp>
    <dsp:sp modelId="{974C81BB-92E1-4DA8-8205-244B7B04FE15}">
      <dsp:nvSpPr>
        <dsp:cNvPr id="0" name=""/>
        <dsp:cNvSpPr/>
      </dsp:nvSpPr>
      <dsp:spPr>
        <a:xfrm>
          <a:off x="7596342" y="1583447"/>
          <a:ext cx="412687" cy="482766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596342" y="1680000"/>
        <a:ext cx="288881" cy="289660"/>
      </dsp:txXfrm>
    </dsp:sp>
    <dsp:sp modelId="{1CE06D17-3FB6-4B8C-A318-26B149A161AB}">
      <dsp:nvSpPr>
        <dsp:cNvPr id="0" name=""/>
        <dsp:cNvSpPr/>
      </dsp:nvSpPr>
      <dsp:spPr>
        <a:xfrm>
          <a:off x="8180334" y="943140"/>
          <a:ext cx="1946638" cy="176338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Create charts and graphs</a:t>
          </a:r>
        </a:p>
      </dsp:txBody>
      <dsp:txXfrm>
        <a:off x="8231982" y="994788"/>
        <a:ext cx="1843342" cy="16600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15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27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670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95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15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061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98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016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2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9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83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6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62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6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309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6CE7D5-CF57-46EF-B807-FDD0502418D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78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aa.gov/jetstream/lightning/sound-of-thund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pi.usra.edu/meteor/docs/falls-finds.pdf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E7BD64-C268-4BE6-8D67-F5DD171F0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6C6E9A-567D-4054-B920-2E1BAF6D2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0"/>
            <a:ext cx="9676190" cy="5442857"/>
          </a:xfrm>
          <a:custGeom>
            <a:avLst/>
            <a:gdLst>
              <a:gd name="connsiteX0" fmla="*/ 0 w 9676190"/>
              <a:gd name="connsiteY0" fmla="*/ 0 h 5442857"/>
              <a:gd name="connsiteX1" fmla="*/ 9676190 w 9676190"/>
              <a:gd name="connsiteY1" fmla="*/ 0 h 5442857"/>
              <a:gd name="connsiteX2" fmla="*/ 9676190 w 9676190"/>
              <a:gd name="connsiteY2" fmla="*/ 5442857 h 5442857"/>
              <a:gd name="connsiteX3" fmla="*/ 1890711 w 9676190"/>
              <a:gd name="connsiteY3" fmla="*/ 5442857 h 5442857"/>
              <a:gd name="connsiteX4" fmla="*/ 1883227 w 9676190"/>
              <a:gd name="connsiteY4" fmla="*/ 5203371 h 5442857"/>
              <a:gd name="connsiteX5" fmla="*/ 1872341 w 9676190"/>
              <a:gd name="connsiteY5" fmla="*/ 5170714 h 5442857"/>
              <a:gd name="connsiteX6" fmla="*/ 1828798 w 9676190"/>
              <a:gd name="connsiteY6" fmla="*/ 5116285 h 5442857"/>
              <a:gd name="connsiteX7" fmla="*/ 1796141 w 9676190"/>
              <a:gd name="connsiteY7" fmla="*/ 4953000 h 5442857"/>
              <a:gd name="connsiteX8" fmla="*/ 1817912 w 9676190"/>
              <a:gd name="connsiteY8" fmla="*/ 4909457 h 5442857"/>
              <a:gd name="connsiteX9" fmla="*/ 1741712 w 9676190"/>
              <a:gd name="connsiteY9" fmla="*/ 4789714 h 5442857"/>
              <a:gd name="connsiteX10" fmla="*/ 1730827 w 9676190"/>
              <a:gd name="connsiteY10" fmla="*/ 4757057 h 5442857"/>
              <a:gd name="connsiteX11" fmla="*/ 1687284 w 9676190"/>
              <a:gd name="connsiteY11" fmla="*/ 4702628 h 5442857"/>
              <a:gd name="connsiteX12" fmla="*/ 1632855 w 9676190"/>
              <a:gd name="connsiteY12" fmla="*/ 4593771 h 5442857"/>
              <a:gd name="connsiteX13" fmla="*/ 1600198 w 9676190"/>
              <a:gd name="connsiteY13" fmla="*/ 4572000 h 5442857"/>
              <a:gd name="connsiteX14" fmla="*/ 1578427 w 9676190"/>
              <a:gd name="connsiteY14" fmla="*/ 4550228 h 5442857"/>
              <a:gd name="connsiteX15" fmla="*/ 1556655 w 9676190"/>
              <a:gd name="connsiteY15" fmla="*/ 4517571 h 5442857"/>
              <a:gd name="connsiteX16" fmla="*/ 1523998 w 9676190"/>
              <a:gd name="connsiteY16" fmla="*/ 4506685 h 5442857"/>
              <a:gd name="connsiteX17" fmla="*/ 1491341 w 9676190"/>
              <a:gd name="connsiteY17" fmla="*/ 4484914 h 5442857"/>
              <a:gd name="connsiteX18" fmla="*/ 1415141 w 9676190"/>
              <a:gd name="connsiteY18" fmla="*/ 4463143 h 5442857"/>
              <a:gd name="connsiteX19" fmla="*/ 1349827 w 9676190"/>
              <a:gd name="connsiteY19" fmla="*/ 4397828 h 5442857"/>
              <a:gd name="connsiteX20" fmla="*/ 1328055 w 9676190"/>
              <a:gd name="connsiteY20" fmla="*/ 4376057 h 5442857"/>
              <a:gd name="connsiteX21" fmla="*/ 1295398 w 9676190"/>
              <a:gd name="connsiteY21" fmla="*/ 4354285 h 5442857"/>
              <a:gd name="connsiteX22" fmla="*/ 1262741 w 9676190"/>
              <a:gd name="connsiteY22" fmla="*/ 4321628 h 5442857"/>
              <a:gd name="connsiteX23" fmla="*/ 1197427 w 9676190"/>
              <a:gd name="connsiteY23" fmla="*/ 4299857 h 5442857"/>
              <a:gd name="connsiteX24" fmla="*/ 1153884 w 9676190"/>
              <a:gd name="connsiteY24" fmla="*/ 4288971 h 5442857"/>
              <a:gd name="connsiteX25" fmla="*/ 1088570 w 9676190"/>
              <a:gd name="connsiteY25" fmla="*/ 4267200 h 5442857"/>
              <a:gd name="connsiteX26" fmla="*/ 1023255 w 9676190"/>
              <a:gd name="connsiteY26" fmla="*/ 4223657 h 5442857"/>
              <a:gd name="connsiteX27" fmla="*/ 1001484 w 9676190"/>
              <a:gd name="connsiteY27" fmla="*/ 4201885 h 5442857"/>
              <a:gd name="connsiteX28" fmla="*/ 947055 w 9676190"/>
              <a:gd name="connsiteY28" fmla="*/ 4191000 h 5442857"/>
              <a:gd name="connsiteX29" fmla="*/ 903512 w 9676190"/>
              <a:gd name="connsiteY29" fmla="*/ 4180114 h 5442857"/>
              <a:gd name="connsiteX30" fmla="*/ 870855 w 9676190"/>
              <a:gd name="connsiteY30" fmla="*/ 4158343 h 5442857"/>
              <a:gd name="connsiteX31" fmla="*/ 805541 w 9676190"/>
              <a:gd name="connsiteY31" fmla="*/ 4136571 h 5442857"/>
              <a:gd name="connsiteX32" fmla="*/ 772884 w 9676190"/>
              <a:gd name="connsiteY32" fmla="*/ 4125685 h 5442857"/>
              <a:gd name="connsiteX33" fmla="*/ 707570 w 9676190"/>
              <a:gd name="connsiteY33" fmla="*/ 4103914 h 5442857"/>
              <a:gd name="connsiteX34" fmla="*/ 674912 w 9676190"/>
              <a:gd name="connsiteY34" fmla="*/ 4093028 h 5442857"/>
              <a:gd name="connsiteX35" fmla="*/ 631370 w 9676190"/>
              <a:gd name="connsiteY35" fmla="*/ 4082143 h 5442857"/>
              <a:gd name="connsiteX36" fmla="*/ 359227 w 9676190"/>
              <a:gd name="connsiteY36" fmla="*/ 4093028 h 5442857"/>
              <a:gd name="connsiteX37" fmla="*/ 293912 w 9676190"/>
              <a:gd name="connsiteY37" fmla="*/ 4136571 h 5442857"/>
              <a:gd name="connsiteX38" fmla="*/ 217712 w 9676190"/>
              <a:gd name="connsiteY38" fmla="*/ 4158343 h 5442857"/>
              <a:gd name="connsiteX39" fmla="*/ 185055 w 9676190"/>
              <a:gd name="connsiteY39" fmla="*/ 4180114 h 5442857"/>
              <a:gd name="connsiteX40" fmla="*/ 141512 w 9676190"/>
              <a:gd name="connsiteY40" fmla="*/ 4201885 h 5442857"/>
              <a:gd name="connsiteX41" fmla="*/ 119741 w 9676190"/>
              <a:gd name="connsiteY41" fmla="*/ 4223657 h 5442857"/>
              <a:gd name="connsiteX42" fmla="*/ 87084 w 9676190"/>
              <a:gd name="connsiteY42" fmla="*/ 4234543 h 5442857"/>
              <a:gd name="connsiteX43" fmla="*/ 10884 w 9676190"/>
              <a:gd name="connsiteY43" fmla="*/ 4278085 h 5442857"/>
              <a:gd name="connsiteX44" fmla="*/ 0 w 9676190"/>
              <a:gd name="connsiteY44" fmla="*/ 4287781 h 544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9676190" h="5442857">
                <a:moveTo>
                  <a:pt x="0" y="0"/>
                </a:moveTo>
                <a:lnTo>
                  <a:pt x="9676190" y="0"/>
                </a:lnTo>
                <a:lnTo>
                  <a:pt x="9676190" y="5442857"/>
                </a:lnTo>
                <a:lnTo>
                  <a:pt x="1890711" y="5442857"/>
                </a:lnTo>
                <a:lnTo>
                  <a:pt x="1883227" y="5203371"/>
                </a:lnTo>
                <a:cubicBezTo>
                  <a:pt x="1882572" y="5191915"/>
                  <a:pt x="1877473" y="5180977"/>
                  <a:pt x="1872341" y="5170714"/>
                </a:cubicBezTo>
                <a:cubicBezTo>
                  <a:pt x="1858608" y="5143249"/>
                  <a:pt x="1849049" y="5136536"/>
                  <a:pt x="1828798" y="5116285"/>
                </a:cubicBezTo>
                <a:cubicBezTo>
                  <a:pt x="1791950" y="5005739"/>
                  <a:pt x="1816272" y="5093911"/>
                  <a:pt x="1796141" y="4953000"/>
                </a:cubicBezTo>
                <a:cubicBezTo>
                  <a:pt x="1793524" y="4934684"/>
                  <a:pt x="1814283" y="4916714"/>
                  <a:pt x="1817912" y="4909457"/>
                </a:cubicBezTo>
                <a:cubicBezTo>
                  <a:pt x="1792512" y="4869543"/>
                  <a:pt x="1756672" y="4834597"/>
                  <a:pt x="1741712" y="4789714"/>
                </a:cubicBezTo>
                <a:cubicBezTo>
                  <a:pt x="1738084" y="4778828"/>
                  <a:pt x="1735959" y="4767320"/>
                  <a:pt x="1730827" y="4757057"/>
                </a:cubicBezTo>
                <a:cubicBezTo>
                  <a:pt x="1717096" y="4729596"/>
                  <a:pt x="1707532" y="4722877"/>
                  <a:pt x="1687284" y="4702628"/>
                </a:cubicBezTo>
                <a:cubicBezTo>
                  <a:pt x="1677462" y="4663342"/>
                  <a:pt x="1671736" y="4619691"/>
                  <a:pt x="1632855" y="4593771"/>
                </a:cubicBezTo>
                <a:cubicBezTo>
                  <a:pt x="1621969" y="4586514"/>
                  <a:pt x="1610414" y="4580173"/>
                  <a:pt x="1600198" y="4572000"/>
                </a:cubicBezTo>
                <a:cubicBezTo>
                  <a:pt x="1592184" y="4565589"/>
                  <a:pt x="1584838" y="4558242"/>
                  <a:pt x="1578427" y="4550228"/>
                </a:cubicBezTo>
                <a:cubicBezTo>
                  <a:pt x="1570254" y="4540012"/>
                  <a:pt x="1566871" y="4525744"/>
                  <a:pt x="1556655" y="4517571"/>
                </a:cubicBezTo>
                <a:cubicBezTo>
                  <a:pt x="1547695" y="4510403"/>
                  <a:pt x="1534261" y="4511817"/>
                  <a:pt x="1523998" y="4506685"/>
                </a:cubicBezTo>
                <a:cubicBezTo>
                  <a:pt x="1512296" y="4500834"/>
                  <a:pt x="1503043" y="4490765"/>
                  <a:pt x="1491341" y="4484914"/>
                </a:cubicBezTo>
                <a:cubicBezTo>
                  <a:pt x="1475720" y="4477104"/>
                  <a:pt x="1429098" y="4466632"/>
                  <a:pt x="1415141" y="4463143"/>
                </a:cubicBezTo>
                <a:lnTo>
                  <a:pt x="1349827" y="4397828"/>
                </a:lnTo>
                <a:cubicBezTo>
                  <a:pt x="1342570" y="4390571"/>
                  <a:pt x="1336594" y="4381750"/>
                  <a:pt x="1328055" y="4376057"/>
                </a:cubicBezTo>
                <a:cubicBezTo>
                  <a:pt x="1317169" y="4368800"/>
                  <a:pt x="1305449" y="4362661"/>
                  <a:pt x="1295398" y="4354285"/>
                </a:cubicBezTo>
                <a:cubicBezTo>
                  <a:pt x="1283572" y="4344430"/>
                  <a:pt x="1276198" y="4329104"/>
                  <a:pt x="1262741" y="4321628"/>
                </a:cubicBezTo>
                <a:cubicBezTo>
                  <a:pt x="1242680" y="4310483"/>
                  <a:pt x="1219691" y="4305423"/>
                  <a:pt x="1197427" y="4299857"/>
                </a:cubicBezTo>
                <a:cubicBezTo>
                  <a:pt x="1182913" y="4296228"/>
                  <a:pt x="1168214" y="4293270"/>
                  <a:pt x="1153884" y="4288971"/>
                </a:cubicBezTo>
                <a:cubicBezTo>
                  <a:pt x="1131903" y="4282377"/>
                  <a:pt x="1088570" y="4267200"/>
                  <a:pt x="1088570" y="4267200"/>
                </a:cubicBezTo>
                <a:cubicBezTo>
                  <a:pt x="1066798" y="4252686"/>
                  <a:pt x="1041757" y="4242160"/>
                  <a:pt x="1023255" y="4223657"/>
                </a:cubicBezTo>
                <a:cubicBezTo>
                  <a:pt x="1015998" y="4216400"/>
                  <a:pt x="1010917" y="4205928"/>
                  <a:pt x="1001484" y="4201885"/>
                </a:cubicBezTo>
                <a:cubicBezTo>
                  <a:pt x="984478" y="4194597"/>
                  <a:pt x="965117" y="4195014"/>
                  <a:pt x="947055" y="4191000"/>
                </a:cubicBezTo>
                <a:cubicBezTo>
                  <a:pt x="932450" y="4187755"/>
                  <a:pt x="918026" y="4183743"/>
                  <a:pt x="903512" y="4180114"/>
                </a:cubicBezTo>
                <a:cubicBezTo>
                  <a:pt x="892626" y="4172857"/>
                  <a:pt x="882810" y="4163656"/>
                  <a:pt x="870855" y="4158343"/>
                </a:cubicBezTo>
                <a:cubicBezTo>
                  <a:pt x="849884" y="4149022"/>
                  <a:pt x="827312" y="4143828"/>
                  <a:pt x="805541" y="4136571"/>
                </a:cubicBezTo>
                <a:lnTo>
                  <a:pt x="772884" y="4125685"/>
                </a:lnTo>
                <a:lnTo>
                  <a:pt x="707570" y="4103914"/>
                </a:lnTo>
                <a:cubicBezTo>
                  <a:pt x="696684" y="4100285"/>
                  <a:pt x="686044" y="4095811"/>
                  <a:pt x="674912" y="4093028"/>
                </a:cubicBezTo>
                <a:lnTo>
                  <a:pt x="631370" y="4082143"/>
                </a:lnTo>
                <a:cubicBezTo>
                  <a:pt x="540656" y="4085771"/>
                  <a:pt x="448856" y="4078572"/>
                  <a:pt x="359227" y="4093028"/>
                </a:cubicBezTo>
                <a:cubicBezTo>
                  <a:pt x="333395" y="4097194"/>
                  <a:pt x="318735" y="4128296"/>
                  <a:pt x="293912" y="4136571"/>
                </a:cubicBezTo>
                <a:cubicBezTo>
                  <a:pt x="247062" y="4152188"/>
                  <a:pt x="272387" y="4144674"/>
                  <a:pt x="217712" y="4158343"/>
                </a:cubicBezTo>
                <a:cubicBezTo>
                  <a:pt x="206826" y="4165600"/>
                  <a:pt x="196414" y="4173623"/>
                  <a:pt x="185055" y="4180114"/>
                </a:cubicBezTo>
                <a:cubicBezTo>
                  <a:pt x="170966" y="4188165"/>
                  <a:pt x="155014" y="4192884"/>
                  <a:pt x="141512" y="4201885"/>
                </a:cubicBezTo>
                <a:cubicBezTo>
                  <a:pt x="132973" y="4207578"/>
                  <a:pt x="128542" y="4218376"/>
                  <a:pt x="119741" y="4223657"/>
                </a:cubicBezTo>
                <a:cubicBezTo>
                  <a:pt x="109902" y="4229561"/>
                  <a:pt x="97631" y="4230023"/>
                  <a:pt x="87084" y="4234543"/>
                </a:cubicBezTo>
                <a:cubicBezTo>
                  <a:pt x="63016" y="4244858"/>
                  <a:pt x="31908" y="4261266"/>
                  <a:pt x="10884" y="4278085"/>
                </a:cubicBezTo>
                <a:lnTo>
                  <a:pt x="0" y="4287781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4164FB2-EFB1-4531-A8F4-DD77A03E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42" r="78777"/>
          <a:stretch/>
        </p:blipFill>
        <p:spPr>
          <a:xfrm>
            <a:off x="0" y="5352597"/>
            <a:ext cx="2053566" cy="1505403"/>
          </a:xfrm>
          <a:custGeom>
            <a:avLst/>
            <a:gdLst>
              <a:gd name="connsiteX0" fmla="*/ 1355645 w 2053566"/>
              <a:gd name="connsiteY0" fmla="*/ 0 h 1505403"/>
              <a:gd name="connsiteX1" fmla="*/ 2053566 w 2053566"/>
              <a:gd name="connsiteY1" fmla="*/ 0 h 1505403"/>
              <a:gd name="connsiteX2" fmla="*/ 2053566 w 2053566"/>
              <a:gd name="connsiteY2" fmla="*/ 500084 h 1505403"/>
              <a:gd name="connsiteX3" fmla="*/ 2046514 w 2053566"/>
              <a:gd name="connsiteY3" fmla="*/ 493032 h 1505403"/>
              <a:gd name="connsiteX4" fmla="*/ 2002971 w 2053566"/>
              <a:gd name="connsiteY4" fmla="*/ 438603 h 1505403"/>
              <a:gd name="connsiteX5" fmla="*/ 1970314 w 2053566"/>
              <a:gd name="connsiteY5" fmla="*/ 416832 h 1505403"/>
              <a:gd name="connsiteX6" fmla="*/ 1926771 w 2053566"/>
              <a:gd name="connsiteY6" fmla="*/ 373289 h 1505403"/>
              <a:gd name="connsiteX7" fmla="*/ 1905000 w 2053566"/>
              <a:gd name="connsiteY7" fmla="*/ 351517 h 1505403"/>
              <a:gd name="connsiteX8" fmla="*/ 1839686 w 2053566"/>
              <a:gd name="connsiteY8" fmla="*/ 307974 h 1505403"/>
              <a:gd name="connsiteX9" fmla="*/ 1774371 w 2053566"/>
              <a:gd name="connsiteY9" fmla="*/ 286203 h 1505403"/>
              <a:gd name="connsiteX10" fmla="*/ 1741714 w 2053566"/>
              <a:gd name="connsiteY10" fmla="*/ 264432 h 1505403"/>
              <a:gd name="connsiteX11" fmla="*/ 1676400 w 2053566"/>
              <a:gd name="connsiteY11" fmla="*/ 242660 h 1505403"/>
              <a:gd name="connsiteX12" fmla="*/ 1643743 w 2053566"/>
              <a:gd name="connsiteY12" fmla="*/ 210003 h 1505403"/>
              <a:gd name="connsiteX13" fmla="*/ 1600200 w 2053566"/>
              <a:gd name="connsiteY13" fmla="*/ 199117 h 1505403"/>
              <a:gd name="connsiteX14" fmla="*/ 1578429 w 2053566"/>
              <a:gd name="connsiteY14" fmla="*/ 155574 h 1505403"/>
              <a:gd name="connsiteX15" fmla="*/ 1502229 w 2053566"/>
              <a:gd name="connsiteY15" fmla="*/ 90260 h 1505403"/>
              <a:gd name="connsiteX16" fmla="*/ 1436914 w 2053566"/>
              <a:gd name="connsiteY16" fmla="*/ 46717 h 1505403"/>
              <a:gd name="connsiteX17" fmla="*/ 1404257 w 2053566"/>
              <a:gd name="connsiteY17" fmla="*/ 24946 h 1505403"/>
              <a:gd name="connsiteX18" fmla="*/ 1360714 w 2053566"/>
              <a:gd name="connsiteY18" fmla="*/ 3174 h 1505403"/>
              <a:gd name="connsiteX19" fmla="*/ 0 w 2053566"/>
              <a:gd name="connsiteY19" fmla="*/ 0 h 1505403"/>
              <a:gd name="connsiteX20" fmla="*/ 614898 w 2053566"/>
              <a:gd name="connsiteY20" fmla="*/ 0 h 1505403"/>
              <a:gd name="connsiteX21" fmla="*/ 620486 w 2053566"/>
              <a:gd name="connsiteY21" fmla="*/ 35832 h 1505403"/>
              <a:gd name="connsiteX22" fmla="*/ 685800 w 2053566"/>
              <a:gd name="connsiteY22" fmla="*/ 101146 h 1505403"/>
              <a:gd name="connsiteX23" fmla="*/ 718457 w 2053566"/>
              <a:gd name="connsiteY23" fmla="*/ 122917 h 1505403"/>
              <a:gd name="connsiteX24" fmla="*/ 762000 w 2053566"/>
              <a:gd name="connsiteY24" fmla="*/ 133803 h 1505403"/>
              <a:gd name="connsiteX25" fmla="*/ 794657 w 2053566"/>
              <a:gd name="connsiteY25" fmla="*/ 144689 h 1505403"/>
              <a:gd name="connsiteX26" fmla="*/ 838200 w 2053566"/>
              <a:gd name="connsiteY26" fmla="*/ 155574 h 1505403"/>
              <a:gd name="connsiteX27" fmla="*/ 903514 w 2053566"/>
              <a:gd name="connsiteY27" fmla="*/ 177346 h 1505403"/>
              <a:gd name="connsiteX28" fmla="*/ 968829 w 2053566"/>
              <a:gd name="connsiteY28" fmla="*/ 210003 h 1505403"/>
              <a:gd name="connsiteX29" fmla="*/ 1012371 w 2053566"/>
              <a:gd name="connsiteY29" fmla="*/ 242660 h 1505403"/>
              <a:gd name="connsiteX30" fmla="*/ 1045029 w 2053566"/>
              <a:gd name="connsiteY30" fmla="*/ 253546 h 1505403"/>
              <a:gd name="connsiteX31" fmla="*/ 1077686 w 2053566"/>
              <a:gd name="connsiteY31" fmla="*/ 286203 h 1505403"/>
              <a:gd name="connsiteX32" fmla="*/ 1110343 w 2053566"/>
              <a:gd name="connsiteY32" fmla="*/ 297089 h 1505403"/>
              <a:gd name="connsiteX33" fmla="*/ 1175657 w 2053566"/>
              <a:gd name="connsiteY33" fmla="*/ 340632 h 1505403"/>
              <a:gd name="connsiteX34" fmla="*/ 1208314 w 2053566"/>
              <a:gd name="connsiteY34" fmla="*/ 362403 h 1505403"/>
              <a:gd name="connsiteX35" fmla="*/ 1284514 w 2053566"/>
              <a:gd name="connsiteY35" fmla="*/ 384174 h 1505403"/>
              <a:gd name="connsiteX36" fmla="*/ 1317171 w 2053566"/>
              <a:gd name="connsiteY36" fmla="*/ 405946 h 1505403"/>
              <a:gd name="connsiteX37" fmla="*/ 1382486 w 2053566"/>
              <a:gd name="connsiteY37" fmla="*/ 427717 h 1505403"/>
              <a:gd name="connsiteX38" fmla="*/ 1436914 w 2053566"/>
              <a:gd name="connsiteY38" fmla="*/ 471260 h 1505403"/>
              <a:gd name="connsiteX39" fmla="*/ 1458686 w 2053566"/>
              <a:gd name="connsiteY39" fmla="*/ 493032 h 1505403"/>
              <a:gd name="connsiteX40" fmla="*/ 1524000 w 2053566"/>
              <a:gd name="connsiteY40" fmla="*/ 514803 h 1505403"/>
              <a:gd name="connsiteX41" fmla="*/ 1578429 w 2053566"/>
              <a:gd name="connsiteY41" fmla="*/ 569232 h 1505403"/>
              <a:gd name="connsiteX42" fmla="*/ 1611086 w 2053566"/>
              <a:gd name="connsiteY42" fmla="*/ 601889 h 1505403"/>
              <a:gd name="connsiteX43" fmla="*/ 1687286 w 2053566"/>
              <a:gd name="connsiteY43" fmla="*/ 667203 h 1505403"/>
              <a:gd name="connsiteX44" fmla="*/ 1763486 w 2053566"/>
              <a:gd name="connsiteY44" fmla="*/ 743403 h 1505403"/>
              <a:gd name="connsiteX45" fmla="*/ 1796143 w 2053566"/>
              <a:gd name="connsiteY45" fmla="*/ 776060 h 1505403"/>
              <a:gd name="connsiteX46" fmla="*/ 1817914 w 2053566"/>
              <a:gd name="connsiteY46" fmla="*/ 797832 h 1505403"/>
              <a:gd name="connsiteX47" fmla="*/ 1883229 w 2053566"/>
              <a:gd name="connsiteY47" fmla="*/ 841374 h 1505403"/>
              <a:gd name="connsiteX48" fmla="*/ 1915886 w 2053566"/>
              <a:gd name="connsiteY48" fmla="*/ 863146 h 1505403"/>
              <a:gd name="connsiteX49" fmla="*/ 1948543 w 2053566"/>
              <a:gd name="connsiteY49" fmla="*/ 895803 h 1505403"/>
              <a:gd name="connsiteX50" fmla="*/ 1992086 w 2053566"/>
              <a:gd name="connsiteY50" fmla="*/ 906689 h 1505403"/>
              <a:gd name="connsiteX51" fmla="*/ 2024743 w 2053566"/>
              <a:gd name="connsiteY51" fmla="*/ 917574 h 1505403"/>
              <a:gd name="connsiteX52" fmla="*/ 2053566 w 2053566"/>
              <a:gd name="connsiteY52" fmla="*/ 925251 h 1505403"/>
              <a:gd name="connsiteX53" fmla="*/ 2053566 w 2053566"/>
              <a:gd name="connsiteY53" fmla="*/ 1505403 h 1505403"/>
              <a:gd name="connsiteX54" fmla="*/ 0 w 2053566"/>
              <a:gd name="connsiteY54" fmla="*/ 1505403 h 1505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053566" h="1505403">
                <a:moveTo>
                  <a:pt x="1355645" y="0"/>
                </a:moveTo>
                <a:lnTo>
                  <a:pt x="2053566" y="0"/>
                </a:lnTo>
                <a:lnTo>
                  <a:pt x="2053566" y="500084"/>
                </a:lnTo>
                <a:lnTo>
                  <a:pt x="2046514" y="493032"/>
                </a:lnTo>
                <a:cubicBezTo>
                  <a:pt x="2021363" y="461593"/>
                  <a:pt x="2032180" y="461970"/>
                  <a:pt x="2002971" y="438603"/>
                </a:cubicBezTo>
                <a:cubicBezTo>
                  <a:pt x="1992755" y="430430"/>
                  <a:pt x="1980247" y="425346"/>
                  <a:pt x="1970314" y="416832"/>
                </a:cubicBezTo>
                <a:cubicBezTo>
                  <a:pt x="1954729" y="403474"/>
                  <a:pt x="1941285" y="387803"/>
                  <a:pt x="1926771" y="373289"/>
                </a:cubicBezTo>
                <a:cubicBezTo>
                  <a:pt x="1919514" y="366032"/>
                  <a:pt x="1913539" y="357210"/>
                  <a:pt x="1905000" y="351517"/>
                </a:cubicBezTo>
                <a:cubicBezTo>
                  <a:pt x="1883229" y="337003"/>
                  <a:pt x="1864509" y="316248"/>
                  <a:pt x="1839686" y="307974"/>
                </a:cubicBezTo>
                <a:cubicBezTo>
                  <a:pt x="1817914" y="300717"/>
                  <a:pt x="1793466" y="298933"/>
                  <a:pt x="1774371" y="286203"/>
                </a:cubicBezTo>
                <a:cubicBezTo>
                  <a:pt x="1763485" y="278946"/>
                  <a:pt x="1753669" y="269745"/>
                  <a:pt x="1741714" y="264432"/>
                </a:cubicBezTo>
                <a:cubicBezTo>
                  <a:pt x="1720743" y="255111"/>
                  <a:pt x="1676400" y="242660"/>
                  <a:pt x="1676400" y="242660"/>
                </a:cubicBezTo>
                <a:cubicBezTo>
                  <a:pt x="1665514" y="231774"/>
                  <a:pt x="1657109" y="217641"/>
                  <a:pt x="1643743" y="210003"/>
                </a:cubicBezTo>
                <a:cubicBezTo>
                  <a:pt x="1630753" y="202580"/>
                  <a:pt x="1614393" y="203848"/>
                  <a:pt x="1600200" y="199117"/>
                </a:cubicBezTo>
                <a:cubicBezTo>
                  <a:pt x="1592503" y="196551"/>
                  <a:pt x="1582058" y="162831"/>
                  <a:pt x="1578429" y="155574"/>
                </a:cubicBezTo>
                <a:cubicBezTo>
                  <a:pt x="1553029" y="133803"/>
                  <a:pt x="1528745" y="110657"/>
                  <a:pt x="1502229" y="90260"/>
                </a:cubicBezTo>
                <a:cubicBezTo>
                  <a:pt x="1481489" y="74306"/>
                  <a:pt x="1458686" y="61231"/>
                  <a:pt x="1436914" y="46717"/>
                </a:cubicBezTo>
                <a:cubicBezTo>
                  <a:pt x="1426028" y="39460"/>
                  <a:pt x="1415959" y="30797"/>
                  <a:pt x="1404257" y="24946"/>
                </a:cubicBezTo>
                <a:cubicBezTo>
                  <a:pt x="1389743" y="17689"/>
                  <a:pt x="1374803" y="11225"/>
                  <a:pt x="1360714" y="3174"/>
                </a:cubicBezTo>
                <a:close/>
                <a:moveTo>
                  <a:pt x="0" y="0"/>
                </a:moveTo>
                <a:lnTo>
                  <a:pt x="614898" y="0"/>
                </a:lnTo>
                <a:lnTo>
                  <a:pt x="620486" y="35832"/>
                </a:lnTo>
                <a:cubicBezTo>
                  <a:pt x="631645" y="64528"/>
                  <a:pt x="660182" y="84067"/>
                  <a:pt x="685800" y="101146"/>
                </a:cubicBezTo>
                <a:cubicBezTo>
                  <a:pt x="696686" y="108403"/>
                  <a:pt x="706432" y="117763"/>
                  <a:pt x="718457" y="122917"/>
                </a:cubicBezTo>
                <a:cubicBezTo>
                  <a:pt x="732208" y="128810"/>
                  <a:pt x="747615" y="129693"/>
                  <a:pt x="762000" y="133803"/>
                </a:cubicBezTo>
                <a:cubicBezTo>
                  <a:pt x="773033" y="136955"/>
                  <a:pt x="783624" y="141537"/>
                  <a:pt x="794657" y="144689"/>
                </a:cubicBezTo>
                <a:cubicBezTo>
                  <a:pt x="809042" y="148799"/>
                  <a:pt x="823870" y="151275"/>
                  <a:pt x="838200" y="155574"/>
                </a:cubicBezTo>
                <a:cubicBezTo>
                  <a:pt x="860181" y="162168"/>
                  <a:pt x="884419" y="164616"/>
                  <a:pt x="903514" y="177346"/>
                </a:cubicBezTo>
                <a:cubicBezTo>
                  <a:pt x="945719" y="205482"/>
                  <a:pt x="923759" y="194980"/>
                  <a:pt x="968829" y="210003"/>
                </a:cubicBezTo>
                <a:cubicBezTo>
                  <a:pt x="983343" y="220889"/>
                  <a:pt x="996619" y="233659"/>
                  <a:pt x="1012371" y="242660"/>
                </a:cubicBezTo>
                <a:cubicBezTo>
                  <a:pt x="1022334" y="248353"/>
                  <a:pt x="1035481" y="247181"/>
                  <a:pt x="1045029" y="253546"/>
                </a:cubicBezTo>
                <a:cubicBezTo>
                  <a:pt x="1057838" y="262085"/>
                  <a:pt x="1064877" y="277664"/>
                  <a:pt x="1077686" y="286203"/>
                </a:cubicBezTo>
                <a:cubicBezTo>
                  <a:pt x="1087233" y="292568"/>
                  <a:pt x="1100312" y="291516"/>
                  <a:pt x="1110343" y="297089"/>
                </a:cubicBezTo>
                <a:cubicBezTo>
                  <a:pt x="1133216" y="309796"/>
                  <a:pt x="1153886" y="326118"/>
                  <a:pt x="1175657" y="340632"/>
                </a:cubicBezTo>
                <a:cubicBezTo>
                  <a:pt x="1186543" y="347889"/>
                  <a:pt x="1195622" y="359230"/>
                  <a:pt x="1208314" y="362403"/>
                </a:cubicBezTo>
                <a:cubicBezTo>
                  <a:pt x="1262989" y="376072"/>
                  <a:pt x="1237664" y="368558"/>
                  <a:pt x="1284514" y="384174"/>
                </a:cubicBezTo>
                <a:cubicBezTo>
                  <a:pt x="1295400" y="391431"/>
                  <a:pt x="1305216" y="400632"/>
                  <a:pt x="1317171" y="405946"/>
                </a:cubicBezTo>
                <a:cubicBezTo>
                  <a:pt x="1338142" y="415267"/>
                  <a:pt x="1382486" y="427717"/>
                  <a:pt x="1382486" y="427717"/>
                </a:cubicBezTo>
                <a:cubicBezTo>
                  <a:pt x="1435049" y="480282"/>
                  <a:pt x="1368259" y="416336"/>
                  <a:pt x="1436914" y="471260"/>
                </a:cubicBezTo>
                <a:cubicBezTo>
                  <a:pt x="1444928" y="477671"/>
                  <a:pt x="1449506" y="488442"/>
                  <a:pt x="1458686" y="493032"/>
                </a:cubicBezTo>
                <a:cubicBezTo>
                  <a:pt x="1479212" y="503295"/>
                  <a:pt x="1524000" y="514803"/>
                  <a:pt x="1524000" y="514803"/>
                </a:cubicBezTo>
                <a:lnTo>
                  <a:pt x="1578429" y="569232"/>
                </a:lnTo>
                <a:cubicBezTo>
                  <a:pt x="1589315" y="580118"/>
                  <a:pt x="1598277" y="593350"/>
                  <a:pt x="1611086" y="601889"/>
                </a:cubicBezTo>
                <a:cubicBezTo>
                  <a:pt x="1660822" y="635046"/>
                  <a:pt x="1634492" y="614409"/>
                  <a:pt x="1687286" y="667203"/>
                </a:cubicBezTo>
                <a:lnTo>
                  <a:pt x="1763486" y="743403"/>
                </a:lnTo>
                <a:lnTo>
                  <a:pt x="1796143" y="776060"/>
                </a:lnTo>
                <a:cubicBezTo>
                  <a:pt x="1803400" y="783317"/>
                  <a:pt x="1809374" y="792139"/>
                  <a:pt x="1817914" y="797832"/>
                </a:cubicBezTo>
                <a:lnTo>
                  <a:pt x="1883229" y="841374"/>
                </a:lnTo>
                <a:cubicBezTo>
                  <a:pt x="1894115" y="848631"/>
                  <a:pt x="1906635" y="853895"/>
                  <a:pt x="1915886" y="863146"/>
                </a:cubicBezTo>
                <a:cubicBezTo>
                  <a:pt x="1926772" y="874032"/>
                  <a:pt x="1935177" y="888165"/>
                  <a:pt x="1948543" y="895803"/>
                </a:cubicBezTo>
                <a:cubicBezTo>
                  <a:pt x="1961533" y="903226"/>
                  <a:pt x="1977701" y="902579"/>
                  <a:pt x="1992086" y="906689"/>
                </a:cubicBezTo>
                <a:cubicBezTo>
                  <a:pt x="2003119" y="909841"/>
                  <a:pt x="2013673" y="914555"/>
                  <a:pt x="2024743" y="917574"/>
                </a:cubicBezTo>
                <a:lnTo>
                  <a:pt x="2053566" y="925251"/>
                </a:lnTo>
                <a:lnTo>
                  <a:pt x="2053566" y="1505403"/>
                </a:lnTo>
                <a:lnTo>
                  <a:pt x="0" y="1505403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6BC652-4BE1-478A-BFA7-47149E82F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23" r="26442" b="66400"/>
          <a:stretch/>
        </p:blipFill>
        <p:spPr>
          <a:xfrm rot="1800000" flipH="1">
            <a:off x="489857" y="4860000"/>
            <a:ext cx="1806209" cy="876778"/>
          </a:xfrm>
          <a:custGeom>
            <a:avLst/>
            <a:gdLst>
              <a:gd name="connsiteX0" fmla="*/ 527412 w 1806209"/>
              <a:gd name="connsiteY0" fmla="*/ 0 h 876778"/>
              <a:gd name="connsiteX1" fmla="*/ 0 w 1806209"/>
              <a:gd name="connsiteY1" fmla="*/ 0 h 876778"/>
              <a:gd name="connsiteX2" fmla="*/ 0 w 1806209"/>
              <a:gd name="connsiteY2" fmla="*/ 255471 h 876778"/>
              <a:gd name="connsiteX3" fmla="*/ 10065 w 1806209"/>
              <a:gd name="connsiteY3" fmla="*/ 245407 h 876778"/>
              <a:gd name="connsiteX4" fmla="*/ 20951 w 1806209"/>
              <a:gd name="connsiteY4" fmla="*/ 234521 h 876778"/>
              <a:gd name="connsiteX5" fmla="*/ 53608 w 1806209"/>
              <a:gd name="connsiteY5" fmla="*/ 223635 h 876778"/>
              <a:gd name="connsiteX6" fmla="*/ 118922 w 1806209"/>
              <a:gd name="connsiteY6" fmla="*/ 190978 h 876778"/>
              <a:gd name="connsiteX7" fmla="*/ 206008 w 1806209"/>
              <a:gd name="connsiteY7" fmla="*/ 147435 h 876778"/>
              <a:gd name="connsiteX8" fmla="*/ 238665 w 1806209"/>
              <a:gd name="connsiteY8" fmla="*/ 125664 h 876778"/>
              <a:gd name="connsiteX9" fmla="*/ 260436 w 1806209"/>
              <a:gd name="connsiteY9" fmla="*/ 103892 h 876778"/>
              <a:gd name="connsiteX10" fmla="*/ 303979 w 1806209"/>
              <a:gd name="connsiteY10" fmla="*/ 93007 h 876778"/>
              <a:gd name="connsiteX11" fmla="*/ 336636 w 1806209"/>
              <a:gd name="connsiteY11" fmla="*/ 82121 h 876778"/>
              <a:gd name="connsiteX12" fmla="*/ 358408 w 1806209"/>
              <a:gd name="connsiteY12" fmla="*/ 60350 h 876778"/>
              <a:gd name="connsiteX13" fmla="*/ 412836 w 1806209"/>
              <a:gd name="connsiteY13" fmla="*/ 49464 h 876778"/>
              <a:gd name="connsiteX14" fmla="*/ 478151 w 1806209"/>
              <a:gd name="connsiteY14" fmla="*/ 27692 h 876778"/>
              <a:gd name="connsiteX15" fmla="*/ 510808 w 1806209"/>
              <a:gd name="connsiteY15" fmla="*/ 16807 h 876778"/>
              <a:gd name="connsiteX16" fmla="*/ 1806209 w 1806209"/>
              <a:gd name="connsiteY16" fmla="*/ 0 h 876778"/>
              <a:gd name="connsiteX17" fmla="*/ 708134 w 1806209"/>
              <a:gd name="connsiteY17" fmla="*/ 0 h 876778"/>
              <a:gd name="connsiteX18" fmla="*/ 709028 w 1806209"/>
              <a:gd name="connsiteY18" fmla="*/ 1950 h 876778"/>
              <a:gd name="connsiteX19" fmla="*/ 641436 w 1806209"/>
              <a:gd name="connsiteY19" fmla="*/ 71235 h 876778"/>
              <a:gd name="connsiteX20" fmla="*/ 576122 w 1806209"/>
              <a:gd name="connsiteY20" fmla="*/ 114778 h 876778"/>
              <a:gd name="connsiteX21" fmla="*/ 543465 w 1806209"/>
              <a:gd name="connsiteY21" fmla="*/ 125664 h 876778"/>
              <a:gd name="connsiteX22" fmla="*/ 510808 w 1806209"/>
              <a:gd name="connsiteY22" fmla="*/ 147435 h 876778"/>
              <a:gd name="connsiteX23" fmla="*/ 314865 w 1806209"/>
              <a:gd name="connsiteY23" fmla="*/ 169207 h 876778"/>
              <a:gd name="connsiteX24" fmla="*/ 260436 w 1806209"/>
              <a:gd name="connsiteY24" fmla="*/ 212750 h 876778"/>
              <a:gd name="connsiteX25" fmla="*/ 195122 w 1806209"/>
              <a:gd name="connsiteY25" fmla="*/ 256292 h 876778"/>
              <a:gd name="connsiteX26" fmla="*/ 140694 w 1806209"/>
              <a:gd name="connsiteY26" fmla="*/ 321607 h 876778"/>
              <a:gd name="connsiteX27" fmla="*/ 86265 w 1806209"/>
              <a:gd name="connsiteY27" fmla="*/ 376035 h 876778"/>
              <a:gd name="connsiteX28" fmla="*/ 42722 w 1806209"/>
              <a:gd name="connsiteY28" fmla="*/ 430464 h 876778"/>
              <a:gd name="connsiteX29" fmla="*/ 2368 w 1806209"/>
              <a:gd name="connsiteY29" fmla="*/ 445198 h 876778"/>
              <a:gd name="connsiteX30" fmla="*/ 0 w 1806209"/>
              <a:gd name="connsiteY30" fmla="*/ 445880 h 876778"/>
              <a:gd name="connsiteX31" fmla="*/ 0 w 1806209"/>
              <a:gd name="connsiteY31" fmla="*/ 876778 h 876778"/>
              <a:gd name="connsiteX32" fmla="*/ 1806209 w 1806209"/>
              <a:gd name="connsiteY32" fmla="*/ 876778 h 876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806209" h="876778">
                <a:moveTo>
                  <a:pt x="527412" y="0"/>
                </a:moveTo>
                <a:lnTo>
                  <a:pt x="0" y="0"/>
                </a:lnTo>
                <a:lnTo>
                  <a:pt x="0" y="255471"/>
                </a:lnTo>
                <a:lnTo>
                  <a:pt x="10065" y="245407"/>
                </a:lnTo>
                <a:cubicBezTo>
                  <a:pt x="13308" y="241284"/>
                  <a:pt x="16551" y="237161"/>
                  <a:pt x="20951" y="234521"/>
                </a:cubicBezTo>
                <a:cubicBezTo>
                  <a:pt x="30790" y="228617"/>
                  <a:pt x="43345" y="228767"/>
                  <a:pt x="53608" y="223635"/>
                </a:cubicBezTo>
                <a:cubicBezTo>
                  <a:pt x="138017" y="181431"/>
                  <a:pt x="36838" y="218340"/>
                  <a:pt x="118922" y="190978"/>
                </a:cubicBezTo>
                <a:cubicBezTo>
                  <a:pt x="156922" y="152980"/>
                  <a:pt x="130958" y="172453"/>
                  <a:pt x="206008" y="147435"/>
                </a:cubicBezTo>
                <a:cubicBezTo>
                  <a:pt x="216894" y="140178"/>
                  <a:pt x="228449" y="133837"/>
                  <a:pt x="238665" y="125664"/>
                </a:cubicBezTo>
                <a:cubicBezTo>
                  <a:pt x="246679" y="119253"/>
                  <a:pt x="251256" y="108482"/>
                  <a:pt x="260436" y="103892"/>
                </a:cubicBezTo>
                <a:cubicBezTo>
                  <a:pt x="273817" y="97201"/>
                  <a:pt x="289594" y="97117"/>
                  <a:pt x="303979" y="93007"/>
                </a:cubicBezTo>
                <a:cubicBezTo>
                  <a:pt x="315012" y="89855"/>
                  <a:pt x="325750" y="85750"/>
                  <a:pt x="336636" y="82121"/>
                </a:cubicBezTo>
                <a:cubicBezTo>
                  <a:pt x="343893" y="74864"/>
                  <a:pt x="348975" y="64393"/>
                  <a:pt x="358408" y="60350"/>
                </a:cubicBezTo>
                <a:cubicBezTo>
                  <a:pt x="375414" y="53062"/>
                  <a:pt x="394986" y="54332"/>
                  <a:pt x="412836" y="49464"/>
                </a:cubicBezTo>
                <a:cubicBezTo>
                  <a:pt x="434977" y="43425"/>
                  <a:pt x="456379" y="34949"/>
                  <a:pt x="478151" y="27692"/>
                </a:cubicBezTo>
                <a:lnTo>
                  <a:pt x="510808" y="16807"/>
                </a:lnTo>
                <a:close/>
                <a:moveTo>
                  <a:pt x="1806209" y="0"/>
                </a:moveTo>
                <a:lnTo>
                  <a:pt x="708134" y="0"/>
                </a:lnTo>
                <a:lnTo>
                  <a:pt x="709028" y="1950"/>
                </a:lnTo>
                <a:cubicBezTo>
                  <a:pt x="728907" y="60380"/>
                  <a:pt x="677113" y="62316"/>
                  <a:pt x="641436" y="71235"/>
                </a:cubicBezTo>
                <a:cubicBezTo>
                  <a:pt x="619665" y="85749"/>
                  <a:pt x="600945" y="106503"/>
                  <a:pt x="576122" y="114778"/>
                </a:cubicBezTo>
                <a:cubicBezTo>
                  <a:pt x="565236" y="118407"/>
                  <a:pt x="553728" y="120532"/>
                  <a:pt x="543465" y="125664"/>
                </a:cubicBezTo>
                <a:cubicBezTo>
                  <a:pt x="531763" y="131515"/>
                  <a:pt x="523220" y="143298"/>
                  <a:pt x="510808" y="147435"/>
                </a:cubicBezTo>
                <a:cubicBezTo>
                  <a:pt x="474669" y="159481"/>
                  <a:pt x="324413" y="168411"/>
                  <a:pt x="314865" y="169207"/>
                </a:cubicBezTo>
                <a:cubicBezTo>
                  <a:pt x="241324" y="193719"/>
                  <a:pt x="321038" y="159724"/>
                  <a:pt x="260436" y="212750"/>
                </a:cubicBezTo>
                <a:cubicBezTo>
                  <a:pt x="240744" y="229980"/>
                  <a:pt x="195122" y="256292"/>
                  <a:pt x="195122" y="256292"/>
                </a:cubicBezTo>
                <a:cubicBezTo>
                  <a:pt x="141076" y="337364"/>
                  <a:pt x="210531" y="237803"/>
                  <a:pt x="140694" y="321607"/>
                </a:cubicBezTo>
                <a:cubicBezTo>
                  <a:pt x="95337" y="376034"/>
                  <a:pt x="146135" y="336122"/>
                  <a:pt x="86265" y="376035"/>
                </a:cubicBezTo>
                <a:cubicBezTo>
                  <a:pt x="78573" y="387573"/>
                  <a:pt x="58234" y="422708"/>
                  <a:pt x="42722" y="430464"/>
                </a:cubicBezTo>
                <a:cubicBezTo>
                  <a:pt x="32459" y="435596"/>
                  <a:pt x="16131" y="441039"/>
                  <a:pt x="2368" y="445198"/>
                </a:cubicBezTo>
                <a:lnTo>
                  <a:pt x="0" y="445880"/>
                </a:lnTo>
                <a:lnTo>
                  <a:pt x="0" y="876778"/>
                </a:lnTo>
                <a:lnTo>
                  <a:pt x="1806209" y="876778"/>
                </a:ln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E6F9A8-1B4B-4FEF-942A-15CA97ECE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6837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900" y="2688336"/>
            <a:ext cx="6767224" cy="3182239"/>
          </a:xfrm>
        </p:spPr>
        <p:txBody>
          <a:bodyPr anchor="t">
            <a:normAutofit/>
          </a:bodyPr>
          <a:lstStyle/>
          <a:p>
            <a:r>
              <a:rPr lang="en-US" sz="6600"/>
              <a:t>The Quest for Mjolnir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2899" y="1578992"/>
            <a:ext cx="6767225" cy="889888"/>
          </a:xfrm>
        </p:spPr>
        <p:txBody>
          <a:bodyPr anchor="b">
            <a:norm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Finding Thor’s hammer through the power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D619C6-3342-28A3-53CE-C52DF98C6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5EEAC4-7772-0939-864E-63013CD53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01F57C-5141-A71B-9E1F-945AECA0B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0672AA-3111-CF5C-48F7-8F145ABA2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4CE8CA-2AB0-935B-A4D6-567C36B3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Conclusions and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CD8E3-E3F6-765E-373E-6DB10DD6C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357197"/>
            <a:ext cx="3510296" cy="4328083"/>
          </a:xfrm>
        </p:spPr>
        <p:txBody>
          <a:bodyPr>
            <a:normAutofit/>
          </a:bodyPr>
          <a:lstStyle/>
          <a:p>
            <a:r>
              <a:rPr lang="en-US" dirty="0"/>
              <a:t>16 Meteorites which met the 2 Criteria were identified from the database.</a:t>
            </a:r>
          </a:p>
          <a:p>
            <a:r>
              <a:rPr lang="en-US" dirty="0"/>
              <a:t>The next step is to compare the meteorites by investigating thunderstorm occurrences in the days surrounding the fall, and not just the overall yearly averages.</a:t>
            </a:r>
          </a:p>
          <a:p>
            <a:r>
              <a:rPr lang="en-US" dirty="0"/>
              <a:t>A weighting function will be used to prioritize thunderstorms closer to the landing date, creating an ordered list of the candidates.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780B8-9ABC-D724-9BD3-B9F60C7C1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9680" y="2011680"/>
            <a:ext cx="66675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24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0A09361-4DE4-90F5-BD95-FD9CE4995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Introduction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62D15-7855-7B10-B554-9C7FB7CC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329542"/>
            <a:ext cx="6672590" cy="43557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Prompt: Mjolnir (Thor’s Hammer) fell on earth and was “covered up” as a normal meteorite landing. Since Thor is the god of thunder, his hammer’s arrival would be accompanied by thunderstorms.</a:t>
            </a:r>
          </a:p>
          <a:p>
            <a:r>
              <a:rPr lang="en-US" dirty="0"/>
              <a:t>Goal: Find weather stations in range of meteorite landings and determine if there were more thunderstorms than normal around the time when the meteorite landed.</a:t>
            </a:r>
          </a:p>
          <a:p>
            <a:pPr lvl="1"/>
            <a:r>
              <a:rPr lang="en-US" dirty="0"/>
              <a:t>Selection Criteria 1: There are 10 or more thunderstorms above the 10 year average in the year the meteorite landed</a:t>
            </a:r>
          </a:p>
          <a:p>
            <a:pPr lvl="1"/>
            <a:r>
              <a:rPr lang="en-US" dirty="0"/>
              <a:t>Selection Criteria 2: The number of thunderstorms in the year the meteorite landed is over 50% more than the 10 year average</a:t>
            </a:r>
          </a:p>
          <a:p>
            <a:r>
              <a:rPr lang="en-US" dirty="0"/>
              <a:t>The following two datasets were used: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National Centers for Environmental Information Global Surface Summary of Day Data (GSOD)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</a:rPr>
              <a:t>NASA </a:t>
            </a:r>
            <a:r>
              <a:rPr lang="en-US" dirty="0"/>
              <a:t>comprehensive data set of Meteorite Landings from The Meteorological Society</a:t>
            </a:r>
          </a:p>
        </p:txBody>
      </p:sp>
      <p:pic>
        <p:nvPicPr>
          <p:cNvPr id="1029" name="Picture 5" descr="Mjölnir">
            <a:extLst>
              <a:ext uri="{FF2B5EF4-FFF2-40B4-BE49-F238E27FC236}">
                <a16:creationId xmlns:a16="http://schemas.microsoft.com/office/drawing/2014/main" id="{3DC582AE-0A77-FB06-C5A5-408CFE2B9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391" y="3920490"/>
            <a:ext cx="4429250" cy="253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914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702E90-10A7-1BE4-E42E-F7CD0912E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Data analysis flowchart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BC6CE4-E4B4-9384-0470-3EC55E2A3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0316208"/>
              </p:ext>
            </p:extLst>
          </p:nvPr>
        </p:nvGraphicFramePr>
        <p:xfrm>
          <a:off x="685800" y="2141538"/>
          <a:ext cx="10131425" cy="36496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A74F699-FDC6-F555-0A5F-B6A7A01B698C}"/>
              </a:ext>
            </a:extLst>
          </p:cNvPr>
          <p:cNvSpPr txBox="1"/>
          <p:nvPr/>
        </p:nvSpPr>
        <p:spPr>
          <a:xfrm>
            <a:off x="565029" y="4992012"/>
            <a:ext cx="21954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download_data.py</a:t>
            </a:r>
          </a:p>
          <a:p>
            <a:r>
              <a:rPr lang="en-US" dirty="0"/>
              <a:t>unzip_data.py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5C7ECA-A571-5FE1-4F82-7E4701FDBB78}"/>
              </a:ext>
            </a:extLst>
          </p:cNvPr>
          <p:cNvSpPr txBox="1"/>
          <p:nvPr/>
        </p:nvSpPr>
        <p:spPr>
          <a:xfrm>
            <a:off x="2957869" y="4992012"/>
            <a:ext cx="3260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Thunder_data_per_station.ipynb</a:t>
            </a:r>
            <a:endParaRPr lang="en-US" dirty="0"/>
          </a:p>
          <a:p>
            <a:r>
              <a:rPr lang="en-US" dirty="0"/>
              <a:t>	currently being converted:</a:t>
            </a:r>
          </a:p>
          <a:p>
            <a:r>
              <a:rPr lang="en-US" dirty="0"/>
              <a:t>thunder_counts.py</a:t>
            </a:r>
          </a:p>
          <a:p>
            <a:r>
              <a:rPr lang="en-US" dirty="0"/>
              <a:t>thunder_averages.py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DCD60-5CE3-2C6B-C5ED-CCDB0E7C858E}"/>
              </a:ext>
            </a:extLst>
          </p:cNvPr>
          <p:cNvSpPr txBox="1"/>
          <p:nvPr/>
        </p:nvSpPr>
        <p:spPr>
          <a:xfrm>
            <a:off x="6339245" y="4992012"/>
            <a:ext cx="1661632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Mjolnir.ipynb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1D113F-A3D4-5388-F4D0-F9AA479A76E3}"/>
              </a:ext>
            </a:extLst>
          </p:cNvPr>
          <p:cNvSpPr txBox="1"/>
          <p:nvPr/>
        </p:nvSpPr>
        <p:spPr>
          <a:xfrm>
            <a:off x="8592208" y="4993671"/>
            <a:ext cx="2345788" cy="367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Meteorite_Plots.ipynb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04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C4BE-E71F-3422-2F7E-F30A16EC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1" y="118534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structures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04580-B1DF-1649-6224-AB6478659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4196" y="1682646"/>
            <a:ext cx="4709054" cy="576262"/>
          </a:xfrm>
        </p:spPr>
        <p:txBody>
          <a:bodyPr/>
          <a:lstStyle/>
          <a:p>
            <a:r>
              <a:rPr lang="en-US" dirty="0"/>
              <a:t>Meteorite Data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71AF79-0CDC-5BAA-C79F-094BE8F81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4163" y="1777736"/>
            <a:ext cx="4722813" cy="576262"/>
          </a:xfrm>
        </p:spPr>
        <p:txBody>
          <a:bodyPr/>
          <a:lstStyle/>
          <a:p>
            <a:r>
              <a:rPr lang="en-US" dirty="0"/>
              <a:t>Weather Station Data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EB41E570-516D-53FD-994F-9313907066E8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508752" y="2258908"/>
            <a:ext cx="4814586" cy="4319417"/>
          </a:xfrm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6D1C4F0-76E9-4894-5CEB-B87E6386C6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6014" y="2346960"/>
            <a:ext cx="5379746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7826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4CD98D-3A68-BB47-AECA-C0F9F88D5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2CB714-7272-7C42-B080-8D4008AA1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7E64CB-6D75-1048-90F3-4AF26B02C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2E83FB-E973-01A7-947B-437E4E4E20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F0ABD0-9507-EE8A-BD29-A1FB8BA75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Thunderstorm Analysis of Weather Stations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616A-72AE-E977-2A46-0EE3A31C0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3637278"/>
            <a:ext cx="10475912" cy="3048001"/>
          </a:xfrm>
        </p:spPr>
        <p:txBody>
          <a:bodyPr>
            <a:normAutofit/>
          </a:bodyPr>
          <a:lstStyle/>
          <a:p>
            <a:r>
              <a:rPr lang="en-US" dirty="0"/>
              <a:t>Each weather station reports a variety of meteorological data in the database, but we are interested only in one data point</a:t>
            </a:r>
          </a:p>
          <a:p>
            <a:r>
              <a:rPr lang="en-US" dirty="0"/>
              <a:t>FRSHTT stands for “Fog, Rain, Snow, Hail, Thunder, Tornado</a:t>
            </a:r>
            <a:r>
              <a:rPr lang="en-US"/>
              <a:t>”, where </a:t>
            </a:r>
            <a:r>
              <a:rPr lang="en-US" dirty="0"/>
              <a:t>each digit in the integer corresponding to a Boolean “1” or “0” for appearance that day</a:t>
            </a:r>
          </a:p>
          <a:p>
            <a:r>
              <a:rPr lang="en-US" dirty="0"/>
              <a:t>We look at the tens place of this integer to identify if thunderstorms happened that day</a:t>
            </a:r>
          </a:p>
          <a:p>
            <a:r>
              <a:rPr lang="en-US" dirty="0"/>
              <a:t>Across a year of data, this becomes a total occurrences of thunderstorms that year, which can be averaged across a 10 year timeframe to find outliers in yearly thunderstorm occurrence</a:t>
            </a:r>
          </a:p>
        </p:txBody>
      </p:sp>
      <p:pic>
        <p:nvPicPr>
          <p:cNvPr id="4" name="Content Placeholder 18">
            <a:extLst>
              <a:ext uri="{FF2B5EF4-FFF2-40B4-BE49-F238E27FC236}">
                <a16:creationId xmlns:a16="http://schemas.microsoft.com/office/drawing/2014/main" id="{2AA67520-8264-A413-3903-82A8A613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8909"/>
          <a:stretch>
            <a:fillRect/>
          </a:stretch>
        </p:blipFill>
        <p:spPr>
          <a:xfrm>
            <a:off x="2450564" y="2270839"/>
            <a:ext cx="7284521" cy="137837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3ED068-BAA2-F520-5B5B-FDD727A4D7AA}"/>
              </a:ext>
            </a:extLst>
          </p:cNvPr>
          <p:cNvCxnSpPr>
            <a:cxnSpLocks/>
          </p:cNvCxnSpPr>
          <p:nvPr/>
        </p:nvCxnSpPr>
        <p:spPr>
          <a:xfrm flipH="1">
            <a:off x="9479280" y="2418080"/>
            <a:ext cx="447040" cy="61976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6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1EB41F2-E181-4D4D-9131-A30F6B0AE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D63CC92-C517-4C71-9222-4579252CD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0A39FDC-39F4-4CB7-873B-8D786EC02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48950A-B410-81C3-DD5E-1F0B5C22E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bg1"/>
                </a:solidFill>
              </a:rPr>
              <a:t>Number of weather stations per year</a:t>
            </a:r>
          </a:p>
        </p:txBody>
      </p:sp>
      <p:pic>
        <p:nvPicPr>
          <p:cNvPr id="10" name="Content Placeholder 9" descr="A graph showing the number of stock prices&#10;&#10;AI-generated content may be incorrect.">
            <a:extLst>
              <a:ext uri="{FF2B5EF4-FFF2-40B4-BE49-F238E27FC236}">
                <a16:creationId xmlns:a16="http://schemas.microsoft.com/office/drawing/2014/main" id="{0C6F9F6E-8CB4-AB8A-753D-4EC013604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22" y="1462507"/>
            <a:ext cx="9204755" cy="460237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512EF8-AEFA-0F10-6765-37897951434B}"/>
              </a:ext>
            </a:extLst>
          </p:cNvPr>
          <p:cNvSpPr txBox="1"/>
          <p:nvPr/>
        </p:nvSpPr>
        <p:spPr>
          <a:xfrm>
            <a:off x="812800" y="6248400"/>
            <a:ext cx="1056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total number of weather stations and complete weather data becomes much more complete around 1973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7705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9D491B-213D-697D-DDB8-1B8E534B9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44F1221-BF45-CC99-621E-C82DDF70A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09B6567-37EA-6972-DF26-EE5EDA566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462EE7-ED3E-DACF-25AF-5D0D66931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9E5544-C59C-BB80-FC8A-D20DEF7A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Weather Station Selection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B102A-76E3-00CD-C16F-40830DCFB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92572"/>
            <a:ext cx="4597399" cy="4092708"/>
          </a:xfrm>
        </p:spPr>
        <p:txBody>
          <a:bodyPr>
            <a:normAutofit/>
          </a:bodyPr>
          <a:lstStyle/>
          <a:p>
            <a:r>
              <a:rPr lang="en-US" dirty="0"/>
              <a:t>Thunder has a range of around 10 miles (</a:t>
            </a:r>
            <a:r>
              <a:rPr lang="en-US" dirty="0">
                <a:hlinkClick r:id="rId3"/>
              </a:rPr>
              <a:t>https://www.noaa.gov/jetstream/lightning/sound-of-thunder</a:t>
            </a:r>
            <a:r>
              <a:rPr lang="en-US" dirty="0"/>
              <a:t>)</a:t>
            </a:r>
          </a:p>
          <a:p>
            <a:r>
              <a:rPr lang="en-US" dirty="0"/>
              <a:t>A bounding box of 10 miles is created around each meteorite landing  based on the Haversine Algorithm.</a:t>
            </a:r>
          </a:p>
          <a:p>
            <a:r>
              <a:rPr lang="en-US" dirty="0"/>
              <a:t>The number of thunderstorms for the meteorite landing is a </a:t>
            </a:r>
            <a:r>
              <a:rPr lang="en-US" i="1" dirty="0"/>
              <a:t>Union</a:t>
            </a:r>
            <a:r>
              <a:rPr lang="en-US" dirty="0"/>
              <a:t> of the thunderstorm data for all stations in range.</a:t>
            </a:r>
          </a:p>
          <a:p>
            <a:pPr lvl="1"/>
            <a:r>
              <a:rPr lang="en-US" dirty="0"/>
              <a:t>A more stringent approach would use the </a:t>
            </a:r>
            <a:r>
              <a:rPr lang="en-US" i="1" dirty="0"/>
              <a:t>Intersection</a:t>
            </a:r>
            <a:r>
              <a:rPr lang="en-US" dirty="0"/>
              <a:t> of the thunderstorm data. This may become a future change to the analysis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4FEDD-B9C8-8BA5-C9AB-8019F26D8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832" y="1407693"/>
            <a:ext cx="6525536" cy="5277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972A1E-637E-3891-1E57-DF87F10109FE}"/>
              </a:ext>
            </a:extLst>
          </p:cNvPr>
          <p:cNvSpPr txBox="1"/>
          <p:nvPr/>
        </p:nvSpPr>
        <p:spPr>
          <a:xfrm>
            <a:off x="6226672" y="6377503"/>
            <a:ext cx="6525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Example of the “</a:t>
            </a:r>
            <a:r>
              <a:rPr lang="en-US" sz="1400" dirty="0" err="1"/>
              <a:t>Thuathe</a:t>
            </a:r>
            <a:r>
              <a:rPr lang="en-US" sz="1400" dirty="0"/>
              <a:t>” meteorite bounding box with two stations in range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0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31BB0-D002-98E2-198A-F9AC4DCB4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DC3D4A1-BC3A-1801-C6EE-0104FEE15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848A5C-ADCC-C4CC-0055-E3D518BD4D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0839"/>
          </a:xfrm>
          <a:custGeom>
            <a:avLst/>
            <a:gdLst>
              <a:gd name="connsiteX0" fmla="*/ 0 w 12192000"/>
              <a:gd name="connsiteY0" fmla="*/ 0 h 2270839"/>
              <a:gd name="connsiteX1" fmla="*/ 12192000 w 12192000"/>
              <a:gd name="connsiteY1" fmla="*/ 0 h 2270839"/>
              <a:gd name="connsiteX2" fmla="*/ 12192000 w 12192000"/>
              <a:gd name="connsiteY2" fmla="*/ 213719 h 2270839"/>
              <a:gd name="connsiteX3" fmla="*/ 12192000 w 12192000"/>
              <a:gd name="connsiteY3" fmla="*/ 471948 h 2270839"/>
              <a:gd name="connsiteX4" fmla="*/ 12192000 w 12192000"/>
              <a:gd name="connsiteY4" fmla="*/ 519830 h 2270839"/>
              <a:gd name="connsiteX5" fmla="*/ 12192000 w 12192000"/>
              <a:gd name="connsiteY5" fmla="*/ 744793 h 2270839"/>
              <a:gd name="connsiteX6" fmla="*/ 12192000 w 12192000"/>
              <a:gd name="connsiteY6" fmla="*/ 1754021 h 2270839"/>
              <a:gd name="connsiteX7" fmla="*/ 11957522 w 12192000"/>
              <a:gd name="connsiteY7" fmla="*/ 1797923 h 2270839"/>
              <a:gd name="connsiteX8" fmla="*/ 11679973 w 12192000"/>
              <a:gd name="connsiteY8" fmla="*/ 1847667 h 2270839"/>
              <a:gd name="connsiteX9" fmla="*/ 11401197 w 12192000"/>
              <a:gd name="connsiteY9" fmla="*/ 1896360 h 2270839"/>
              <a:gd name="connsiteX10" fmla="*/ 11121192 w 12192000"/>
              <a:gd name="connsiteY10" fmla="*/ 1938046 h 2270839"/>
              <a:gd name="connsiteX11" fmla="*/ 10842416 w 12192000"/>
              <a:gd name="connsiteY11" fmla="*/ 1980083 h 2270839"/>
              <a:gd name="connsiteX12" fmla="*/ 10562411 w 12192000"/>
              <a:gd name="connsiteY12" fmla="*/ 2019318 h 2270839"/>
              <a:gd name="connsiteX13" fmla="*/ 10286091 w 12192000"/>
              <a:gd name="connsiteY13" fmla="*/ 2052947 h 2270839"/>
              <a:gd name="connsiteX14" fmla="*/ 10006086 w 12192000"/>
              <a:gd name="connsiteY14" fmla="*/ 2084825 h 2270839"/>
              <a:gd name="connsiteX15" fmla="*/ 9727310 w 12192000"/>
              <a:gd name="connsiteY15" fmla="*/ 2113901 h 2270839"/>
              <a:gd name="connsiteX16" fmla="*/ 9453445 w 12192000"/>
              <a:gd name="connsiteY16" fmla="*/ 2139123 h 2270839"/>
              <a:gd name="connsiteX17" fmla="*/ 9175897 w 12192000"/>
              <a:gd name="connsiteY17" fmla="*/ 2164345 h 2270839"/>
              <a:gd name="connsiteX18" fmla="*/ 8902033 w 12192000"/>
              <a:gd name="connsiteY18" fmla="*/ 2185364 h 2270839"/>
              <a:gd name="connsiteX19" fmla="*/ 8628169 w 12192000"/>
              <a:gd name="connsiteY19" fmla="*/ 2201828 h 2270839"/>
              <a:gd name="connsiteX20" fmla="*/ 8355533 w 12192000"/>
              <a:gd name="connsiteY20" fmla="*/ 2218994 h 2270839"/>
              <a:gd name="connsiteX21" fmla="*/ 8085353 w 12192000"/>
              <a:gd name="connsiteY21" fmla="*/ 2233356 h 2270839"/>
              <a:gd name="connsiteX22" fmla="*/ 7817629 w 12192000"/>
              <a:gd name="connsiteY22" fmla="*/ 2243515 h 2270839"/>
              <a:gd name="connsiteX23" fmla="*/ 7549905 w 12192000"/>
              <a:gd name="connsiteY23" fmla="*/ 2252273 h 2270839"/>
              <a:gd name="connsiteX24" fmla="*/ 7284638 w 12192000"/>
              <a:gd name="connsiteY24" fmla="*/ 2260680 h 2270839"/>
              <a:gd name="connsiteX25" fmla="*/ 7023055 w 12192000"/>
              <a:gd name="connsiteY25" fmla="*/ 2264534 h 2270839"/>
              <a:gd name="connsiteX26" fmla="*/ 6761472 w 12192000"/>
              <a:gd name="connsiteY26" fmla="*/ 2268737 h 2270839"/>
              <a:gd name="connsiteX27" fmla="*/ 6503573 w 12192000"/>
              <a:gd name="connsiteY27" fmla="*/ 2270839 h 2270839"/>
              <a:gd name="connsiteX28" fmla="*/ 6248130 w 12192000"/>
              <a:gd name="connsiteY28" fmla="*/ 2268737 h 2270839"/>
              <a:gd name="connsiteX29" fmla="*/ 5995144 w 12192000"/>
              <a:gd name="connsiteY29" fmla="*/ 2268737 h 2270839"/>
              <a:gd name="connsiteX30" fmla="*/ 5744613 w 12192000"/>
              <a:gd name="connsiteY30" fmla="*/ 2264534 h 2270839"/>
              <a:gd name="connsiteX31" fmla="*/ 5498995 w 12192000"/>
              <a:gd name="connsiteY31" fmla="*/ 2258228 h 2270839"/>
              <a:gd name="connsiteX32" fmla="*/ 5255834 w 12192000"/>
              <a:gd name="connsiteY32" fmla="*/ 2252273 h 2270839"/>
              <a:gd name="connsiteX33" fmla="*/ 5017584 w 12192000"/>
              <a:gd name="connsiteY33" fmla="*/ 2245617 h 2270839"/>
              <a:gd name="connsiteX34" fmla="*/ 4780562 w 12192000"/>
              <a:gd name="connsiteY34" fmla="*/ 2235458 h 2270839"/>
              <a:gd name="connsiteX35" fmla="*/ 4547227 w 12192000"/>
              <a:gd name="connsiteY35" fmla="*/ 2224598 h 2270839"/>
              <a:gd name="connsiteX36" fmla="*/ 4318800 w 12192000"/>
              <a:gd name="connsiteY36" fmla="*/ 2214790 h 2270839"/>
              <a:gd name="connsiteX37" fmla="*/ 3873004 w 12192000"/>
              <a:gd name="connsiteY37" fmla="*/ 2187115 h 2270839"/>
              <a:gd name="connsiteX38" fmla="*/ 3445628 w 12192000"/>
              <a:gd name="connsiteY38" fmla="*/ 2157690 h 2270839"/>
              <a:gd name="connsiteX39" fmla="*/ 3035446 w 12192000"/>
              <a:gd name="connsiteY39" fmla="*/ 2126862 h 2270839"/>
              <a:gd name="connsiteX40" fmla="*/ 2647370 w 12192000"/>
              <a:gd name="connsiteY40" fmla="*/ 2092883 h 2270839"/>
              <a:gd name="connsiteX41" fmla="*/ 2276487 w 12192000"/>
              <a:gd name="connsiteY41" fmla="*/ 2057501 h 2270839"/>
              <a:gd name="connsiteX42" fmla="*/ 1932621 w 12192000"/>
              <a:gd name="connsiteY42" fmla="*/ 2019318 h 2270839"/>
              <a:gd name="connsiteX43" fmla="*/ 1609634 w 12192000"/>
              <a:gd name="connsiteY43" fmla="*/ 1981835 h 2270839"/>
              <a:gd name="connsiteX44" fmla="*/ 1312435 w 12192000"/>
              <a:gd name="connsiteY44" fmla="*/ 1944352 h 2270839"/>
              <a:gd name="connsiteX45" fmla="*/ 1039799 w 12192000"/>
              <a:gd name="connsiteY45" fmla="*/ 1908971 h 2270839"/>
              <a:gd name="connsiteX46" fmla="*/ 797865 w 12192000"/>
              <a:gd name="connsiteY46" fmla="*/ 1875341 h 2270839"/>
              <a:gd name="connsiteX47" fmla="*/ 579265 w 12192000"/>
              <a:gd name="connsiteY47" fmla="*/ 1843463 h 2270839"/>
              <a:gd name="connsiteX48" fmla="*/ 395052 w 12192000"/>
              <a:gd name="connsiteY48" fmla="*/ 1816840 h 2270839"/>
              <a:gd name="connsiteX49" fmla="*/ 240312 w 12192000"/>
              <a:gd name="connsiteY49" fmla="*/ 1791617 h 2270839"/>
              <a:gd name="connsiteX50" fmla="*/ 27853 w 12192000"/>
              <a:gd name="connsiteY50" fmla="*/ 1755536 h 2270839"/>
              <a:gd name="connsiteX51" fmla="*/ 0 w 12192000"/>
              <a:gd name="connsiteY51" fmla="*/ 1750823 h 2270839"/>
              <a:gd name="connsiteX52" fmla="*/ 0 w 12192000"/>
              <a:gd name="connsiteY52" fmla="*/ 744793 h 2270839"/>
              <a:gd name="connsiteX53" fmla="*/ 0 w 12192000"/>
              <a:gd name="connsiteY53" fmla="*/ 519830 h 2270839"/>
              <a:gd name="connsiteX54" fmla="*/ 0 w 12192000"/>
              <a:gd name="connsiteY54" fmla="*/ 471948 h 2270839"/>
              <a:gd name="connsiteX55" fmla="*/ 0 w 12192000"/>
              <a:gd name="connsiteY55" fmla="*/ 213719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2270839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519830"/>
                </a:lnTo>
                <a:lnTo>
                  <a:pt x="12192000" y="744793"/>
                </a:lnTo>
                <a:lnTo>
                  <a:pt x="12192000" y="1754021"/>
                </a:lnTo>
                <a:lnTo>
                  <a:pt x="11957522" y="1797923"/>
                </a:lnTo>
                <a:lnTo>
                  <a:pt x="11679973" y="1847667"/>
                </a:lnTo>
                <a:lnTo>
                  <a:pt x="11401197" y="1896360"/>
                </a:lnTo>
                <a:lnTo>
                  <a:pt x="11121192" y="1938046"/>
                </a:lnTo>
                <a:lnTo>
                  <a:pt x="10842416" y="1980083"/>
                </a:lnTo>
                <a:lnTo>
                  <a:pt x="10562411" y="2019318"/>
                </a:lnTo>
                <a:lnTo>
                  <a:pt x="10286091" y="2052947"/>
                </a:lnTo>
                <a:lnTo>
                  <a:pt x="10006086" y="2084825"/>
                </a:lnTo>
                <a:lnTo>
                  <a:pt x="9727310" y="2113901"/>
                </a:lnTo>
                <a:lnTo>
                  <a:pt x="9453445" y="2139123"/>
                </a:lnTo>
                <a:lnTo>
                  <a:pt x="9175897" y="2164345"/>
                </a:lnTo>
                <a:lnTo>
                  <a:pt x="8902033" y="2185364"/>
                </a:lnTo>
                <a:lnTo>
                  <a:pt x="8628169" y="2201828"/>
                </a:lnTo>
                <a:lnTo>
                  <a:pt x="8355533" y="2218994"/>
                </a:lnTo>
                <a:lnTo>
                  <a:pt x="8085353" y="2233356"/>
                </a:lnTo>
                <a:lnTo>
                  <a:pt x="7817629" y="2243515"/>
                </a:lnTo>
                <a:lnTo>
                  <a:pt x="7549905" y="2252273"/>
                </a:lnTo>
                <a:lnTo>
                  <a:pt x="7284638" y="2260680"/>
                </a:lnTo>
                <a:lnTo>
                  <a:pt x="7023055" y="2264534"/>
                </a:lnTo>
                <a:lnTo>
                  <a:pt x="6761472" y="2268737"/>
                </a:lnTo>
                <a:lnTo>
                  <a:pt x="6503573" y="2270839"/>
                </a:lnTo>
                <a:lnTo>
                  <a:pt x="6248130" y="2268737"/>
                </a:lnTo>
                <a:lnTo>
                  <a:pt x="5995144" y="2268737"/>
                </a:lnTo>
                <a:lnTo>
                  <a:pt x="5744613" y="2264534"/>
                </a:lnTo>
                <a:lnTo>
                  <a:pt x="5498995" y="2258228"/>
                </a:lnTo>
                <a:lnTo>
                  <a:pt x="5255834" y="2252273"/>
                </a:lnTo>
                <a:lnTo>
                  <a:pt x="5017584" y="2245617"/>
                </a:lnTo>
                <a:lnTo>
                  <a:pt x="4780562" y="2235458"/>
                </a:lnTo>
                <a:lnTo>
                  <a:pt x="4547227" y="2224598"/>
                </a:lnTo>
                <a:lnTo>
                  <a:pt x="4318800" y="2214790"/>
                </a:lnTo>
                <a:lnTo>
                  <a:pt x="3873004" y="2187115"/>
                </a:lnTo>
                <a:lnTo>
                  <a:pt x="3445628" y="2157690"/>
                </a:lnTo>
                <a:lnTo>
                  <a:pt x="3035446" y="2126862"/>
                </a:lnTo>
                <a:lnTo>
                  <a:pt x="2647370" y="2092883"/>
                </a:lnTo>
                <a:lnTo>
                  <a:pt x="2276487" y="2057501"/>
                </a:lnTo>
                <a:lnTo>
                  <a:pt x="1932621" y="2019318"/>
                </a:lnTo>
                <a:lnTo>
                  <a:pt x="1609634" y="1981835"/>
                </a:lnTo>
                <a:lnTo>
                  <a:pt x="1312435" y="1944352"/>
                </a:lnTo>
                <a:lnTo>
                  <a:pt x="1039799" y="1908971"/>
                </a:lnTo>
                <a:lnTo>
                  <a:pt x="797865" y="1875341"/>
                </a:lnTo>
                <a:lnTo>
                  <a:pt x="579265" y="1843463"/>
                </a:lnTo>
                <a:lnTo>
                  <a:pt x="395052" y="1816840"/>
                </a:lnTo>
                <a:lnTo>
                  <a:pt x="240312" y="1791617"/>
                </a:lnTo>
                <a:lnTo>
                  <a:pt x="27853" y="1755536"/>
                </a:lnTo>
                <a:lnTo>
                  <a:pt x="0" y="1750823"/>
                </a:lnTo>
                <a:lnTo>
                  <a:pt x="0" y="744793"/>
                </a:lnTo>
                <a:lnTo>
                  <a:pt x="0" y="519830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solidFill>
            <a:schemeClr val="tx2"/>
          </a:solidFill>
          <a:ln w="444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1CCF40-8965-B22D-B64A-700D3CFA5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00" b="63148"/>
          <a:stretch/>
        </p:blipFill>
        <p:spPr>
          <a:xfrm>
            <a:off x="4071257" y="1"/>
            <a:ext cx="8117568" cy="2270839"/>
          </a:xfrm>
          <a:custGeom>
            <a:avLst/>
            <a:gdLst>
              <a:gd name="connsiteX0" fmla="*/ 0 w 8117568"/>
              <a:gd name="connsiteY0" fmla="*/ 0 h 2270839"/>
              <a:gd name="connsiteX1" fmla="*/ 8117568 w 8117568"/>
              <a:gd name="connsiteY1" fmla="*/ 0 h 2270839"/>
              <a:gd name="connsiteX2" fmla="*/ 8117568 w 8117568"/>
              <a:gd name="connsiteY2" fmla="*/ 1754616 h 2270839"/>
              <a:gd name="connsiteX3" fmla="*/ 7886265 w 8117568"/>
              <a:gd name="connsiteY3" fmla="*/ 1797923 h 2270839"/>
              <a:gd name="connsiteX4" fmla="*/ 7608716 w 8117568"/>
              <a:gd name="connsiteY4" fmla="*/ 1847667 h 2270839"/>
              <a:gd name="connsiteX5" fmla="*/ 7329940 w 8117568"/>
              <a:gd name="connsiteY5" fmla="*/ 1896360 h 2270839"/>
              <a:gd name="connsiteX6" fmla="*/ 7049935 w 8117568"/>
              <a:gd name="connsiteY6" fmla="*/ 1938046 h 2270839"/>
              <a:gd name="connsiteX7" fmla="*/ 6771159 w 8117568"/>
              <a:gd name="connsiteY7" fmla="*/ 1980083 h 2270839"/>
              <a:gd name="connsiteX8" fmla="*/ 6491154 w 8117568"/>
              <a:gd name="connsiteY8" fmla="*/ 2019318 h 2270839"/>
              <a:gd name="connsiteX9" fmla="*/ 6214834 w 8117568"/>
              <a:gd name="connsiteY9" fmla="*/ 2052947 h 2270839"/>
              <a:gd name="connsiteX10" fmla="*/ 5934829 w 8117568"/>
              <a:gd name="connsiteY10" fmla="*/ 2084825 h 2270839"/>
              <a:gd name="connsiteX11" fmla="*/ 5656053 w 8117568"/>
              <a:gd name="connsiteY11" fmla="*/ 2113901 h 2270839"/>
              <a:gd name="connsiteX12" fmla="*/ 5382188 w 8117568"/>
              <a:gd name="connsiteY12" fmla="*/ 2139123 h 2270839"/>
              <a:gd name="connsiteX13" fmla="*/ 5104640 w 8117568"/>
              <a:gd name="connsiteY13" fmla="*/ 2164345 h 2270839"/>
              <a:gd name="connsiteX14" fmla="*/ 4830776 w 8117568"/>
              <a:gd name="connsiteY14" fmla="*/ 2185364 h 2270839"/>
              <a:gd name="connsiteX15" fmla="*/ 4556912 w 8117568"/>
              <a:gd name="connsiteY15" fmla="*/ 2201828 h 2270839"/>
              <a:gd name="connsiteX16" fmla="*/ 4284276 w 8117568"/>
              <a:gd name="connsiteY16" fmla="*/ 2218994 h 2270839"/>
              <a:gd name="connsiteX17" fmla="*/ 4014096 w 8117568"/>
              <a:gd name="connsiteY17" fmla="*/ 2233356 h 2270839"/>
              <a:gd name="connsiteX18" fmla="*/ 3746372 w 8117568"/>
              <a:gd name="connsiteY18" fmla="*/ 2243515 h 2270839"/>
              <a:gd name="connsiteX19" fmla="*/ 3478648 w 8117568"/>
              <a:gd name="connsiteY19" fmla="*/ 2252273 h 2270839"/>
              <a:gd name="connsiteX20" fmla="*/ 3213381 w 8117568"/>
              <a:gd name="connsiteY20" fmla="*/ 2260680 h 2270839"/>
              <a:gd name="connsiteX21" fmla="*/ 2951798 w 8117568"/>
              <a:gd name="connsiteY21" fmla="*/ 2264534 h 2270839"/>
              <a:gd name="connsiteX22" fmla="*/ 2690215 w 8117568"/>
              <a:gd name="connsiteY22" fmla="*/ 2268737 h 2270839"/>
              <a:gd name="connsiteX23" fmla="*/ 2432316 w 8117568"/>
              <a:gd name="connsiteY23" fmla="*/ 2270839 h 2270839"/>
              <a:gd name="connsiteX24" fmla="*/ 2176873 w 8117568"/>
              <a:gd name="connsiteY24" fmla="*/ 2268737 h 2270839"/>
              <a:gd name="connsiteX25" fmla="*/ 1923887 w 8117568"/>
              <a:gd name="connsiteY25" fmla="*/ 2268737 h 2270839"/>
              <a:gd name="connsiteX26" fmla="*/ 1673356 w 8117568"/>
              <a:gd name="connsiteY26" fmla="*/ 2264534 h 2270839"/>
              <a:gd name="connsiteX27" fmla="*/ 1427738 w 8117568"/>
              <a:gd name="connsiteY27" fmla="*/ 2258228 h 2270839"/>
              <a:gd name="connsiteX28" fmla="*/ 1184577 w 8117568"/>
              <a:gd name="connsiteY28" fmla="*/ 2252273 h 2270839"/>
              <a:gd name="connsiteX29" fmla="*/ 946327 w 8117568"/>
              <a:gd name="connsiteY29" fmla="*/ 2245617 h 2270839"/>
              <a:gd name="connsiteX30" fmla="*/ 709305 w 8117568"/>
              <a:gd name="connsiteY30" fmla="*/ 2235458 h 2270839"/>
              <a:gd name="connsiteX31" fmla="*/ 475970 w 8117568"/>
              <a:gd name="connsiteY31" fmla="*/ 2224598 h 2270839"/>
              <a:gd name="connsiteX32" fmla="*/ 247543 w 8117568"/>
              <a:gd name="connsiteY32" fmla="*/ 2214790 h 2270839"/>
              <a:gd name="connsiteX33" fmla="*/ 0 w 8117568"/>
              <a:gd name="connsiteY33" fmla="*/ 2199423 h 2270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17568" h="2270839">
                <a:moveTo>
                  <a:pt x="0" y="0"/>
                </a:moveTo>
                <a:lnTo>
                  <a:pt x="8117568" y="0"/>
                </a:lnTo>
                <a:lnTo>
                  <a:pt x="8117568" y="1754616"/>
                </a:lnTo>
                <a:lnTo>
                  <a:pt x="7886265" y="1797923"/>
                </a:lnTo>
                <a:lnTo>
                  <a:pt x="7608716" y="1847667"/>
                </a:lnTo>
                <a:lnTo>
                  <a:pt x="7329940" y="1896360"/>
                </a:lnTo>
                <a:lnTo>
                  <a:pt x="7049935" y="1938046"/>
                </a:lnTo>
                <a:lnTo>
                  <a:pt x="6771159" y="1980083"/>
                </a:lnTo>
                <a:lnTo>
                  <a:pt x="6491154" y="2019318"/>
                </a:lnTo>
                <a:lnTo>
                  <a:pt x="6214834" y="2052947"/>
                </a:lnTo>
                <a:lnTo>
                  <a:pt x="5934829" y="2084825"/>
                </a:lnTo>
                <a:lnTo>
                  <a:pt x="5656053" y="2113901"/>
                </a:lnTo>
                <a:lnTo>
                  <a:pt x="5382188" y="2139123"/>
                </a:lnTo>
                <a:lnTo>
                  <a:pt x="5104640" y="2164345"/>
                </a:lnTo>
                <a:lnTo>
                  <a:pt x="4830776" y="2185364"/>
                </a:lnTo>
                <a:lnTo>
                  <a:pt x="4556912" y="2201828"/>
                </a:lnTo>
                <a:lnTo>
                  <a:pt x="4284276" y="2218994"/>
                </a:lnTo>
                <a:lnTo>
                  <a:pt x="4014096" y="2233356"/>
                </a:lnTo>
                <a:lnTo>
                  <a:pt x="3746372" y="2243515"/>
                </a:lnTo>
                <a:lnTo>
                  <a:pt x="3478648" y="2252273"/>
                </a:lnTo>
                <a:lnTo>
                  <a:pt x="3213381" y="2260680"/>
                </a:lnTo>
                <a:lnTo>
                  <a:pt x="2951798" y="2264534"/>
                </a:lnTo>
                <a:lnTo>
                  <a:pt x="2690215" y="2268737"/>
                </a:lnTo>
                <a:lnTo>
                  <a:pt x="2432316" y="2270839"/>
                </a:lnTo>
                <a:lnTo>
                  <a:pt x="2176873" y="2268737"/>
                </a:lnTo>
                <a:lnTo>
                  <a:pt x="1923887" y="2268737"/>
                </a:lnTo>
                <a:lnTo>
                  <a:pt x="1673356" y="2264534"/>
                </a:lnTo>
                <a:lnTo>
                  <a:pt x="1427738" y="2258228"/>
                </a:lnTo>
                <a:lnTo>
                  <a:pt x="1184577" y="2252273"/>
                </a:lnTo>
                <a:lnTo>
                  <a:pt x="946327" y="2245617"/>
                </a:lnTo>
                <a:lnTo>
                  <a:pt x="709305" y="2235458"/>
                </a:lnTo>
                <a:lnTo>
                  <a:pt x="475970" y="2224598"/>
                </a:lnTo>
                <a:lnTo>
                  <a:pt x="247543" y="2214790"/>
                </a:lnTo>
                <a:lnTo>
                  <a:pt x="0" y="219942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02C960-1F8D-2041-68B9-D2382D15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8" y="609600"/>
            <a:ext cx="10131425" cy="111034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Found vs Fell meteorites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7CF8A-BCF2-120C-E1DD-FCE6C9129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357197"/>
            <a:ext cx="3510296" cy="432808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Fell Meteorites are those meteorites have been observed to have fallen.</a:t>
            </a:r>
          </a:p>
          <a:p>
            <a:pPr lvl="1"/>
            <a:r>
              <a:rPr lang="en-US" dirty="0"/>
              <a:t>Meteorite rock associated with the witnessed fall event has been found</a:t>
            </a:r>
          </a:p>
          <a:p>
            <a:pPr lvl="1"/>
            <a:r>
              <a:rPr lang="en-US" dirty="0"/>
              <a:t>Can be associated with a specific date when the fall occurred</a:t>
            </a:r>
          </a:p>
          <a:p>
            <a:r>
              <a:rPr lang="en-US" dirty="0"/>
              <a:t>Found Meteorites are those that have been identified as extraterrestrial rock but are not associated with a known fall event.</a:t>
            </a:r>
          </a:p>
          <a:p>
            <a:r>
              <a:rPr lang="en-US" dirty="0"/>
              <a:t>Many more finds than falls exist in the database, but falls are much more useful with respect to this analysis.</a:t>
            </a:r>
          </a:p>
          <a:p>
            <a:r>
              <a:rPr lang="en-US" dirty="0">
                <a:hlinkClick r:id="rId3"/>
              </a:rPr>
              <a:t>https://www.lpi.usra.edu/meteor/docs/falls-finds.pdf</a:t>
            </a:r>
            <a:endParaRPr lang="en-US" dirty="0"/>
          </a:p>
        </p:txBody>
      </p:sp>
      <p:pic>
        <p:nvPicPr>
          <p:cNvPr id="4" name="Content Placeholder 4" descr="A graph of a number of atomic number&#10;&#10;AI-generated content may be incorrect.">
            <a:extLst>
              <a:ext uri="{FF2B5EF4-FFF2-40B4-BE49-F238E27FC236}">
                <a16:creationId xmlns:a16="http://schemas.microsoft.com/office/drawing/2014/main" id="{F3CC48D4-0946-A3C2-BA3E-0E082AE59A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097" y="2357198"/>
            <a:ext cx="7867888" cy="393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4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59AA4-8B35-0946-7DFD-AEC38D309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9767" y="295002"/>
            <a:ext cx="2774573" cy="604864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 Prime Mjolnir Candidates Found</a:t>
            </a:r>
          </a:p>
        </p:txBody>
      </p:sp>
      <p:pic>
        <p:nvPicPr>
          <p:cNvPr id="5" name="Content Placeholder 1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07BE12F0-D246-0672-651A-288EDD720C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62" y="295002"/>
            <a:ext cx="8214218" cy="616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87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360</TotalTime>
  <Words>656</Words>
  <Application>Microsoft Office PowerPoint</Application>
  <PresentationFormat>Widescreen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The Quest for Mjolnir</vt:lpstr>
      <vt:lpstr>Introduction and assumptions</vt:lpstr>
      <vt:lpstr>Data analysis flowchart</vt:lpstr>
      <vt:lpstr>Data structures</vt:lpstr>
      <vt:lpstr>Thunderstorm Analysis of Weather Stations</vt:lpstr>
      <vt:lpstr>Number of weather stations per year</vt:lpstr>
      <vt:lpstr>Weather Station Selection Criteria</vt:lpstr>
      <vt:lpstr>Found vs Fell meteorites</vt:lpstr>
      <vt:lpstr>16 Prime Mjolnir Candidates Found</vt:lpstr>
      <vt:lpstr>Conclusions and the Future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Joshua Stuckey</cp:lastModifiedBy>
  <cp:revision>3</cp:revision>
  <dcterms:created xsi:type="dcterms:W3CDTF">2025-07-10T17:04:53Z</dcterms:created>
  <dcterms:modified xsi:type="dcterms:W3CDTF">2025-09-18T15:41:46Z</dcterms:modified>
</cp:coreProperties>
</file>