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5" r:id="rId5"/>
    <p:sldId id="269" r:id="rId6"/>
    <p:sldId id="259" r:id="rId7"/>
    <p:sldId id="271" r:id="rId8"/>
    <p:sldId id="272" r:id="rId9"/>
    <p:sldId id="26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B8238-ECCC-4DBE-90EB-E72065F98E61}" v="24" dt="2025-09-12T18:36:19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37" d="100"/>
          <a:sy n="37" d="100"/>
        </p:scale>
        <p:origin x="5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Stuckey" userId="5c960db8-adfa-4945-862f-e1da102aa351" providerId="ADAL" clId="{CEBB8238-ECCC-4DBE-90EB-E72065F98E61}"/>
    <pc:docChg chg="undo custSel addSld delSld modSld sldOrd">
      <pc:chgData name="Joshua Stuckey" userId="5c960db8-adfa-4945-862f-e1da102aa351" providerId="ADAL" clId="{CEBB8238-ECCC-4DBE-90EB-E72065F98E61}" dt="2025-09-12T18:41:56.431" v="3829" actId="20577"/>
      <pc:docMkLst>
        <pc:docMk/>
      </pc:docMkLst>
      <pc:sldChg chg="modSp mod">
        <pc:chgData name="Joshua Stuckey" userId="5c960db8-adfa-4945-862f-e1da102aa351" providerId="ADAL" clId="{CEBB8238-ECCC-4DBE-90EB-E72065F98E61}" dt="2025-09-12T16:01:34.686" v="308" actId="15"/>
        <pc:sldMkLst>
          <pc:docMk/>
          <pc:sldMk cId="485914459" sldId="257"/>
        </pc:sldMkLst>
        <pc:spChg chg="mod">
          <ac:chgData name="Joshua Stuckey" userId="5c960db8-adfa-4945-862f-e1da102aa351" providerId="ADAL" clId="{CEBB8238-ECCC-4DBE-90EB-E72065F98E61}" dt="2025-09-12T16:01:34.686" v="308" actId="15"/>
          <ac:spMkLst>
            <pc:docMk/>
            <pc:sldMk cId="485914459" sldId="257"/>
            <ac:spMk id="3" creationId="{8F762D15-7855-7B10-B554-9C7FB7CCD43C}"/>
          </ac:spMkLst>
        </pc:spChg>
      </pc:sldChg>
      <pc:sldChg chg="addSp modSp mod">
        <pc:chgData name="Joshua Stuckey" userId="5c960db8-adfa-4945-862f-e1da102aa351" providerId="ADAL" clId="{CEBB8238-ECCC-4DBE-90EB-E72065F98E61}" dt="2025-09-12T15:52:53.707" v="153" actId="1076"/>
        <pc:sldMkLst>
          <pc:docMk/>
          <pc:sldMk cId="3867904348" sldId="258"/>
        </pc:sldMkLst>
        <pc:spChg chg="add mod">
          <ac:chgData name="Joshua Stuckey" userId="5c960db8-adfa-4945-862f-e1da102aa351" providerId="ADAL" clId="{CEBB8238-ECCC-4DBE-90EB-E72065F98E61}" dt="2025-09-12T15:50:40.572" v="68" actId="1076"/>
          <ac:spMkLst>
            <pc:docMk/>
            <pc:sldMk cId="3867904348" sldId="258"/>
            <ac:spMk id="3" creationId="{DA74F699-FDC6-F555-0A5F-B6A7A01B698C}"/>
          </ac:spMkLst>
        </pc:spChg>
        <pc:spChg chg="add mod">
          <ac:chgData name="Joshua Stuckey" userId="5c960db8-adfa-4945-862f-e1da102aa351" providerId="ADAL" clId="{CEBB8238-ECCC-4DBE-90EB-E72065F98E61}" dt="2025-09-12T15:52:01.375" v="109" actId="1076"/>
          <ac:spMkLst>
            <pc:docMk/>
            <pc:sldMk cId="3867904348" sldId="258"/>
            <ac:spMk id="5" creationId="{295C7ECA-A571-5FE1-4F82-7E4701FDBB78}"/>
          </ac:spMkLst>
        </pc:spChg>
        <pc:spChg chg="add mod">
          <ac:chgData name="Joshua Stuckey" userId="5c960db8-adfa-4945-862f-e1da102aa351" providerId="ADAL" clId="{CEBB8238-ECCC-4DBE-90EB-E72065F98E61}" dt="2025-09-12T15:52:24.127" v="130" actId="1076"/>
          <ac:spMkLst>
            <pc:docMk/>
            <pc:sldMk cId="3867904348" sldId="258"/>
            <ac:spMk id="6" creationId="{C0ADCD60-5CE3-2C6B-C5ED-CCDB0E7C858E}"/>
          </ac:spMkLst>
        </pc:spChg>
        <pc:spChg chg="add mod">
          <ac:chgData name="Joshua Stuckey" userId="5c960db8-adfa-4945-862f-e1da102aa351" providerId="ADAL" clId="{CEBB8238-ECCC-4DBE-90EB-E72065F98E61}" dt="2025-09-12T15:52:53.707" v="153" actId="1076"/>
          <ac:spMkLst>
            <pc:docMk/>
            <pc:sldMk cId="3867904348" sldId="258"/>
            <ac:spMk id="7" creationId="{5F1D113F-A3D4-5388-F4D0-F9AA479A76E3}"/>
          </ac:spMkLst>
        </pc:spChg>
      </pc:sldChg>
      <pc:sldChg chg="addSp modSp mod">
        <pc:chgData name="Joshua Stuckey" userId="5c960db8-adfa-4945-862f-e1da102aa351" providerId="ADAL" clId="{CEBB8238-ECCC-4DBE-90EB-E72065F98E61}" dt="2025-09-12T18:31:45.115" v="3098" actId="1076"/>
        <pc:sldMkLst>
          <pc:docMk/>
          <pc:sldMk cId="3458770537" sldId="259"/>
        </pc:sldMkLst>
        <pc:spChg chg="add mod">
          <ac:chgData name="Joshua Stuckey" userId="5c960db8-adfa-4945-862f-e1da102aa351" providerId="ADAL" clId="{CEBB8238-ECCC-4DBE-90EB-E72065F98E61}" dt="2025-09-12T18:31:45.115" v="3098" actId="1076"/>
          <ac:spMkLst>
            <pc:docMk/>
            <pc:sldMk cId="3458770537" sldId="259"/>
            <ac:spMk id="3" creationId="{6D512EF8-AEFA-0F10-6765-37897951434B}"/>
          </ac:spMkLst>
        </pc:spChg>
        <pc:picChg chg="mod">
          <ac:chgData name="Joshua Stuckey" userId="5c960db8-adfa-4945-862f-e1da102aa351" providerId="ADAL" clId="{CEBB8238-ECCC-4DBE-90EB-E72065F98E61}" dt="2025-09-12T18:31:19.968" v="3069" actId="1076"/>
          <ac:picMkLst>
            <pc:docMk/>
            <pc:sldMk cId="3458770537" sldId="259"/>
            <ac:picMk id="10" creationId="{0C6F9F6E-8CB4-AB8A-753D-4EC0136044B1}"/>
          </ac:picMkLst>
        </pc:picChg>
      </pc:sldChg>
      <pc:sldChg chg="addSp delSp modSp del mod delDesignElem chgLayout">
        <pc:chgData name="Joshua Stuckey" userId="5c960db8-adfa-4945-862f-e1da102aa351" providerId="ADAL" clId="{CEBB8238-ECCC-4DBE-90EB-E72065F98E61}" dt="2025-09-12T18:21:55.665" v="2032" actId="47"/>
        <pc:sldMkLst>
          <pc:docMk/>
          <pc:sldMk cId="1700194541" sldId="260"/>
        </pc:sldMkLst>
        <pc:spChg chg="mod ord">
          <ac:chgData name="Joshua Stuckey" userId="5c960db8-adfa-4945-862f-e1da102aa351" providerId="ADAL" clId="{CEBB8238-ECCC-4DBE-90EB-E72065F98E61}" dt="2025-09-12T18:15:06.427" v="1182" actId="700"/>
          <ac:spMkLst>
            <pc:docMk/>
            <pc:sldMk cId="1700194541" sldId="260"/>
            <ac:spMk id="2" creationId="{2C583EF9-DDC4-D022-FB80-A043108B259D}"/>
          </ac:spMkLst>
        </pc:spChg>
        <pc:spChg chg="add del mod ord">
          <ac:chgData name="Joshua Stuckey" userId="5c960db8-adfa-4945-862f-e1da102aa351" providerId="ADAL" clId="{CEBB8238-ECCC-4DBE-90EB-E72065F98E61}" dt="2025-09-12T18:13:25.076" v="1164" actId="700"/>
          <ac:spMkLst>
            <pc:docMk/>
            <pc:sldMk cId="1700194541" sldId="260"/>
            <ac:spMk id="3" creationId="{FBBE0036-0802-7088-645E-2EA314884CBE}"/>
          </ac:spMkLst>
        </pc:spChg>
        <pc:spChg chg="add mod">
          <ac:chgData name="Joshua Stuckey" userId="5c960db8-adfa-4945-862f-e1da102aa351" providerId="ADAL" clId="{CEBB8238-ECCC-4DBE-90EB-E72065F98E61}" dt="2025-09-12T18:13:55.367" v="1165" actId="767"/>
          <ac:spMkLst>
            <pc:docMk/>
            <pc:sldMk cId="1700194541" sldId="260"/>
            <ac:spMk id="4" creationId="{1DC14B88-1866-EBFE-D4F6-A92E4780269E}"/>
          </ac:spMkLst>
        </pc:spChg>
        <pc:spChg chg="add del mod ord">
          <ac:chgData name="Joshua Stuckey" userId="5c960db8-adfa-4945-862f-e1da102aa351" providerId="ADAL" clId="{CEBB8238-ECCC-4DBE-90EB-E72065F98E61}" dt="2025-09-12T18:15:06.427" v="1182" actId="700"/>
          <ac:spMkLst>
            <pc:docMk/>
            <pc:sldMk cId="1700194541" sldId="260"/>
            <ac:spMk id="6" creationId="{929999AB-33E4-3850-877A-B75ED7663FC2}"/>
          </ac:spMkLst>
        </pc:spChg>
        <pc:spChg chg="add del">
          <ac:chgData name="Joshua Stuckey" userId="5c960db8-adfa-4945-862f-e1da102aa351" providerId="ADAL" clId="{CEBB8238-ECCC-4DBE-90EB-E72065F98E61}" dt="2025-09-12T18:15:06.427" v="1182" actId="700"/>
          <ac:spMkLst>
            <pc:docMk/>
            <pc:sldMk cId="1700194541" sldId="260"/>
            <ac:spMk id="8" creationId="{E1EB41F2-E181-4D4D-9131-A30F6B0AE596}"/>
          </ac:spMkLst>
        </pc:spChg>
        <pc:spChg chg="add del mod">
          <ac:chgData name="Joshua Stuckey" userId="5c960db8-adfa-4945-862f-e1da102aa351" providerId="ADAL" clId="{CEBB8238-ECCC-4DBE-90EB-E72065F98E61}" dt="2025-09-12T18:15:01.328" v="1178" actId="21"/>
          <ac:spMkLst>
            <pc:docMk/>
            <pc:sldMk cId="1700194541" sldId="260"/>
            <ac:spMk id="9" creationId="{2A93E261-2964-2549-9CC4-44D2F17F90F7}"/>
          </ac:spMkLst>
        </pc:spChg>
        <pc:spChg chg="add del">
          <ac:chgData name="Joshua Stuckey" userId="5c960db8-adfa-4945-862f-e1da102aa351" providerId="ADAL" clId="{CEBB8238-ECCC-4DBE-90EB-E72065F98E61}" dt="2025-09-12T18:15:06.427" v="1182" actId="700"/>
          <ac:spMkLst>
            <pc:docMk/>
            <pc:sldMk cId="1700194541" sldId="260"/>
            <ac:spMk id="10" creationId="{3D63CC92-C517-4C71-9222-4579252CD62E}"/>
          </ac:spMkLst>
        </pc:spChg>
        <pc:spChg chg="add mod">
          <ac:chgData name="Joshua Stuckey" userId="5c960db8-adfa-4945-862f-e1da102aa351" providerId="ADAL" clId="{CEBB8238-ECCC-4DBE-90EB-E72065F98E61}" dt="2025-09-12T18:16:09.454" v="1211" actId="21"/>
          <ac:spMkLst>
            <pc:docMk/>
            <pc:sldMk cId="1700194541" sldId="260"/>
            <ac:spMk id="13" creationId="{9DBE96EE-CD4F-199C-69C6-716CB0F54534}"/>
          </ac:spMkLst>
        </pc:spChg>
        <pc:picChg chg="add del mod ord">
          <ac:chgData name="Joshua Stuckey" userId="5c960db8-adfa-4945-862f-e1da102aa351" providerId="ADAL" clId="{CEBB8238-ECCC-4DBE-90EB-E72065F98E61}" dt="2025-09-12T18:16:09.454" v="1211" actId="21"/>
          <ac:picMkLst>
            <pc:docMk/>
            <pc:sldMk cId="1700194541" sldId="260"/>
            <ac:picMk id="5" creationId="{F3CC48D4-0946-A3C2-BA3E-0E082AE59A85}"/>
          </ac:picMkLst>
        </pc:picChg>
        <pc:picChg chg="add del">
          <ac:chgData name="Joshua Stuckey" userId="5c960db8-adfa-4945-862f-e1da102aa351" providerId="ADAL" clId="{CEBB8238-ECCC-4DBE-90EB-E72065F98E61}" dt="2025-09-12T18:15:06.427" v="1182" actId="700"/>
          <ac:picMkLst>
            <pc:docMk/>
            <pc:sldMk cId="1700194541" sldId="260"/>
            <ac:picMk id="12" creationId="{40A39FDC-39F4-4CB7-873B-8D786EC02516}"/>
          </ac:picMkLst>
        </pc:picChg>
      </pc:sldChg>
      <pc:sldChg chg="addSp delSp modSp mod">
        <pc:chgData name="Joshua Stuckey" userId="5c960db8-adfa-4945-862f-e1da102aa351" providerId="ADAL" clId="{CEBB8238-ECCC-4DBE-90EB-E72065F98E61}" dt="2025-09-12T18:36:37.021" v="3495" actId="1076"/>
        <pc:sldMkLst>
          <pc:docMk/>
          <pc:sldMk cId="3957587931" sldId="262"/>
        </pc:sldMkLst>
        <pc:spChg chg="add del mod">
          <ac:chgData name="Joshua Stuckey" userId="5c960db8-adfa-4945-862f-e1da102aa351" providerId="ADAL" clId="{CEBB8238-ECCC-4DBE-90EB-E72065F98E61}" dt="2025-09-12T18:36:19.947" v="3488"/>
          <ac:spMkLst>
            <pc:docMk/>
            <pc:sldMk cId="3957587931" sldId="262"/>
            <ac:spMk id="4" creationId="{0FB8FCB6-475B-5612-DA61-C3525399FC7C}"/>
          </ac:spMkLst>
        </pc:spChg>
        <pc:picChg chg="add mod">
          <ac:chgData name="Joshua Stuckey" userId="5c960db8-adfa-4945-862f-e1da102aa351" providerId="ADAL" clId="{CEBB8238-ECCC-4DBE-90EB-E72065F98E61}" dt="2025-09-12T18:36:37.021" v="3495" actId="1076"/>
          <ac:picMkLst>
            <pc:docMk/>
            <pc:sldMk cId="3957587931" sldId="262"/>
            <ac:picMk id="5" creationId="{07BE12F0-D246-0672-651A-288EDD720CEE}"/>
          </ac:picMkLst>
        </pc:picChg>
        <pc:picChg chg="del">
          <ac:chgData name="Joshua Stuckey" userId="5c960db8-adfa-4945-862f-e1da102aa351" providerId="ADAL" clId="{CEBB8238-ECCC-4DBE-90EB-E72065F98E61}" dt="2025-09-12T18:34:05.576" v="3191" actId="21"/>
          <ac:picMkLst>
            <pc:docMk/>
            <pc:sldMk cId="3957587931" sldId="262"/>
            <ac:picMk id="16" creationId="{07BE12F0-D246-0672-651A-288EDD720CEE}"/>
          </ac:picMkLst>
        </pc:picChg>
      </pc:sldChg>
      <pc:sldChg chg="del">
        <pc:chgData name="Joshua Stuckey" userId="5c960db8-adfa-4945-862f-e1da102aa351" providerId="ADAL" clId="{CEBB8238-ECCC-4DBE-90EB-E72065F98E61}" dt="2025-09-12T18:39:57.366" v="3813" actId="47"/>
        <pc:sldMkLst>
          <pc:docMk/>
          <pc:sldMk cId="1364987764" sldId="263"/>
        </pc:sldMkLst>
      </pc:sldChg>
      <pc:sldChg chg="new del">
        <pc:chgData name="Joshua Stuckey" userId="5c960db8-adfa-4945-862f-e1da102aa351" providerId="ADAL" clId="{CEBB8238-ECCC-4DBE-90EB-E72065F98E61}" dt="2025-09-12T15:54:58.721" v="157" actId="47"/>
        <pc:sldMkLst>
          <pc:docMk/>
          <pc:sldMk cId="3003922653" sldId="266"/>
        </pc:sldMkLst>
      </pc:sldChg>
      <pc:sldChg chg="delSp add del setBg delDesignElem">
        <pc:chgData name="Joshua Stuckey" userId="5c960db8-adfa-4945-862f-e1da102aa351" providerId="ADAL" clId="{CEBB8238-ECCC-4DBE-90EB-E72065F98E61}" dt="2025-09-12T15:55:16.799" v="160" actId="47"/>
        <pc:sldMkLst>
          <pc:docMk/>
          <pc:sldMk cId="500666649" sldId="267"/>
        </pc:sldMkLst>
        <pc:spChg chg="del">
          <ac:chgData name="Joshua Stuckey" userId="5c960db8-adfa-4945-862f-e1da102aa351" providerId="ADAL" clId="{CEBB8238-ECCC-4DBE-90EB-E72065F98E61}" dt="2025-09-12T15:54:54.673" v="156"/>
          <ac:spMkLst>
            <pc:docMk/>
            <pc:sldMk cId="500666649" sldId="267"/>
            <ac:spMk id="8" creationId="{30A76743-0783-05DD-0BC7-F2E84CDE5CDF}"/>
          </ac:spMkLst>
        </pc:spChg>
        <pc:spChg chg="del">
          <ac:chgData name="Joshua Stuckey" userId="5c960db8-adfa-4945-862f-e1da102aa351" providerId="ADAL" clId="{CEBB8238-ECCC-4DBE-90EB-E72065F98E61}" dt="2025-09-12T15:54:54.673" v="156"/>
          <ac:spMkLst>
            <pc:docMk/>
            <pc:sldMk cId="500666649" sldId="267"/>
            <ac:spMk id="10" creationId="{EB4A8590-0821-A282-1332-7E755B37D7E6}"/>
          </ac:spMkLst>
        </pc:spChg>
        <pc:picChg chg="del">
          <ac:chgData name="Joshua Stuckey" userId="5c960db8-adfa-4945-862f-e1da102aa351" providerId="ADAL" clId="{CEBB8238-ECCC-4DBE-90EB-E72065F98E61}" dt="2025-09-12T15:54:54.673" v="156"/>
          <ac:picMkLst>
            <pc:docMk/>
            <pc:sldMk cId="500666649" sldId="267"/>
            <ac:picMk id="12" creationId="{E8ADC189-5B0B-F047-46E9-82BF96D77DF2}"/>
          </ac:picMkLst>
        </pc:picChg>
      </pc:sldChg>
      <pc:sldChg chg="delSp add del setBg delDesignElem">
        <pc:chgData name="Joshua Stuckey" userId="5c960db8-adfa-4945-862f-e1da102aa351" providerId="ADAL" clId="{CEBB8238-ECCC-4DBE-90EB-E72065F98E61}" dt="2025-09-12T15:57:39.059" v="164" actId="47"/>
        <pc:sldMkLst>
          <pc:docMk/>
          <pc:sldMk cId="4148609420" sldId="268"/>
        </pc:sldMkLst>
        <pc:spChg chg="del">
          <ac:chgData name="Joshua Stuckey" userId="5c960db8-adfa-4945-862f-e1da102aa351" providerId="ADAL" clId="{CEBB8238-ECCC-4DBE-90EB-E72065F98E61}" dt="2025-09-12T15:55:13.486" v="159"/>
          <ac:spMkLst>
            <pc:docMk/>
            <pc:sldMk cId="4148609420" sldId="268"/>
            <ac:spMk id="22" creationId="{B230BF65-D287-FE56-B82B-A7ED970D46CE}"/>
          </ac:spMkLst>
        </pc:spChg>
        <pc:spChg chg="del">
          <ac:chgData name="Joshua Stuckey" userId="5c960db8-adfa-4945-862f-e1da102aa351" providerId="ADAL" clId="{CEBB8238-ECCC-4DBE-90EB-E72065F98E61}" dt="2025-09-12T15:55:13.486" v="159"/>
          <ac:spMkLst>
            <pc:docMk/>
            <pc:sldMk cId="4148609420" sldId="268"/>
            <ac:spMk id="24" creationId="{3BEECE27-CB42-3232-C7CA-F410AC42BF18}"/>
          </ac:spMkLst>
        </pc:spChg>
        <pc:picChg chg="del">
          <ac:chgData name="Joshua Stuckey" userId="5c960db8-adfa-4945-862f-e1da102aa351" providerId="ADAL" clId="{CEBB8238-ECCC-4DBE-90EB-E72065F98E61}" dt="2025-09-12T15:55:13.486" v="159"/>
          <ac:picMkLst>
            <pc:docMk/>
            <pc:sldMk cId="4148609420" sldId="268"/>
            <ac:picMk id="26" creationId="{BDE17E9B-547C-139A-6615-FF9B1C02292B}"/>
          </ac:picMkLst>
        </pc:picChg>
      </pc:sldChg>
      <pc:sldChg chg="addSp delSp modSp add mod ord">
        <pc:chgData name="Joshua Stuckey" userId="5c960db8-adfa-4945-862f-e1da102aa351" providerId="ADAL" clId="{CEBB8238-ECCC-4DBE-90EB-E72065F98E61}" dt="2025-09-12T18:41:56.431" v="3829" actId="20577"/>
        <pc:sldMkLst>
          <pc:docMk/>
          <pc:sldMk cId="126246168" sldId="269"/>
        </pc:sldMkLst>
        <pc:spChg chg="mod">
          <ac:chgData name="Joshua Stuckey" userId="5c960db8-adfa-4945-862f-e1da102aa351" providerId="ADAL" clId="{CEBB8238-ECCC-4DBE-90EB-E72065F98E61}" dt="2025-09-12T17:56:07.563" v="375" actId="20577"/>
          <ac:spMkLst>
            <pc:docMk/>
            <pc:sldMk cId="126246168" sldId="269"/>
            <ac:spMk id="2" creationId="{DAF0ABD0-9507-EE8A-BD29-A1FB8BA75C34}"/>
          </ac:spMkLst>
        </pc:spChg>
        <pc:spChg chg="mod">
          <ac:chgData name="Joshua Stuckey" userId="5c960db8-adfa-4945-862f-e1da102aa351" providerId="ADAL" clId="{CEBB8238-ECCC-4DBE-90EB-E72065F98E61}" dt="2025-09-12T18:41:56.431" v="3829" actId="20577"/>
          <ac:spMkLst>
            <pc:docMk/>
            <pc:sldMk cId="126246168" sldId="269"/>
            <ac:spMk id="3" creationId="{A6D3616A-72AE-E977-2A46-0EE3A31C0652}"/>
          </ac:spMkLst>
        </pc:spChg>
        <pc:spChg chg="add del mod">
          <ac:chgData name="Joshua Stuckey" userId="5c960db8-adfa-4945-862f-e1da102aa351" providerId="ADAL" clId="{CEBB8238-ECCC-4DBE-90EB-E72065F98E61}" dt="2025-09-12T18:24:18.337" v="2044" actId="478"/>
          <ac:spMkLst>
            <pc:docMk/>
            <pc:sldMk cId="126246168" sldId="269"/>
            <ac:spMk id="5" creationId="{01EF42D2-0CD3-53FB-5015-F7F948A6F7A5}"/>
          </ac:spMkLst>
        </pc:spChg>
        <pc:picChg chg="add mod modCrop">
          <ac:chgData name="Joshua Stuckey" userId="5c960db8-adfa-4945-862f-e1da102aa351" providerId="ADAL" clId="{CEBB8238-ECCC-4DBE-90EB-E72065F98E61}" dt="2025-09-12T18:24:14.837" v="2043" actId="1076"/>
          <ac:picMkLst>
            <pc:docMk/>
            <pc:sldMk cId="126246168" sldId="269"/>
            <ac:picMk id="4" creationId="{2AA67520-8264-A413-3903-82A8A61314FD}"/>
          </ac:picMkLst>
        </pc:picChg>
        <pc:picChg chg="del">
          <ac:chgData name="Joshua Stuckey" userId="5c960db8-adfa-4945-862f-e1da102aa351" providerId="ADAL" clId="{CEBB8238-ECCC-4DBE-90EB-E72065F98E61}" dt="2025-09-12T17:56:11.391" v="376" actId="478"/>
          <ac:picMkLst>
            <pc:docMk/>
            <pc:sldMk cId="126246168" sldId="269"/>
            <ac:picMk id="1029" creationId="{08856F28-ED97-9B86-AADD-F580CD38050D}"/>
          </ac:picMkLst>
        </pc:picChg>
        <pc:cxnChg chg="add mod">
          <ac:chgData name="Joshua Stuckey" userId="5c960db8-adfa-4945-862f-e1da102aa351" providerId="ADAL" clId="{CEBB8238-ECCC-4DBE-90EB-E72065F98E61}" dt="2025-09-12T18:41:35.472" v="3815" actId="14100"/>
          <ac:cxnSpMkLst>
            <pc:docMk/>
            <pc:sldMk cId="126246168" sldId="269"/>
            <ac:cxnSpMk id="7" creationId="{E03ED068-BAA2-F520-5B5B-FDD727A4D7AA}"/>
          </ac:cxnSpMkLst>
        </pc:cxnChg>
      </pc:sldChg>
      <pc:sldChg chg="add del ord">
        <pc:chgData name="Joshua Stuckey" userId="5c960db8-adfa-4945-862f-e1da102aa351" providerId="ADAL" clId="{CEBB8238-ECCC-4DBE-90EB-E72065F98E61}" dt="2025-09-12T18:15:15.275" v="1184" actId="47"/>
        <pc:sldMkLst>
          <pc:docMk/>
          <pc:sldMk cId="1419255087" sldId="270"/>
        </pc:sldMkLst>
      </pc:sldChg>
      <pc:sldChg chg="addSp modSp add mod ord">
        <pc:chgData name="Joshua Stuckey" userId="5c960db8-adfa-4945-862f-e1da102aa351" providerId="ADAL" clId="{CEBB8238-ECCC-4DBE-90EB-E72065F98E61}" dt="2025-09-12T18:10:46.632" v="1157" actId="1076"/>
        <pc:sldMkLst>
          <pc:docMk/>
          <pc:sldMk cId="1836900225" sldId="271"/>
        </pc:sldMkLst>
        <pc:spChg chg="mod">
          <ac:chgData name="Joshua Stuckey" userId="5c960db8-adfa-4945-862f-e1da102aa351" providerId="ADAL" clId="{CEBB8238-ECCC-4DBE-90EB-E72065F98E61}" dt="2025-09-12T17:56:40.141" v="417" actId="20577"/>
          <ac:spMkLst>
            <pc:docMk/>
            <pc:sldMk cId="1836900225" sldId="271"/>
            <ac:spMk id="2" creationId="{2A9E5544-C59C-BB80-FC8A-D20DEF7A0F63}"/>
          </ac:spMkLst>
        </pc:spChg>
        <pc:spChg chg="mod">
          <ac:chgData name="Joshua Stuckey" userId="5c960db8-adfa-4945-862f-e1da102aa351" providerId="ADAL" clId="{CEBB8238-ECCC-4DBE-90EB-E72065F98E61}" dt="2025-09-12T18:09:32.224" v="1047" actId="20577"/>
          <ac:spMkLst>
            <pc:docMk/>
            <pc:sldMk cId="1836900225" sldId="271"/>
            <ac:spMk id="3" creationId="{061B102A-76E3-00CD-C16F-40830DCFB7AA}"/>
          </ac:spMkLst>
        </pc:spChg>
        <pc:spChg chg="add mod">
          <ac:chgData name="Joshua Stuckey" userId="5c960db8-adfa-4945-862f-e1da102aa351" providerId="ADAL" clId="{CEBB8238-ECCC-4DBE-90EB-E72065F98E61}" dt="2025-09-12T18:10:46.632" v="1157" actId="1076"/>
          <ac:spMkLst>
            <pc:docMk/>
            <pc:sldMk cId="1836900225" sldId="271"/>
            <ac:spMk id="6" creationId="{C0972A1E-637E-3891-1E57-DF87F10109FE}"/>
          </ac:spMkLst>
        </pc:spChg>
        <pc:picChg chg="add mod">
          <ac:chgData name="Joshua Stuckey" userId="5c960db8-adfa-4945-862f-e1da102aa351" providerId="ADAL" clId="{CEBB8238-ECCC-4DBE-90EB-E72065F98E61}" dt="2025-09-12T17:58:05.286" v="419" actId="1076"/>
          <ac:picMkLst>
            <pc:docMk/>
            <pc:sldMk cId="1836900225" sldId="271"/>
            <ac:picMk id="5" creationId="{ACB4FEDD-B9C8-8BA5-C9AB-8019F26D8DCF}"/>
          </ac:picMkLst>
        </pc:picChg>
      </pc:sldChg>
      <pc:sldChg chg="addSp delSp modSp add mod">
        <pc:chgData name="Joshua Stuckey" userId="5c960db8-adfa-4945-862f-e1da102aa351" providerId="ADAL" clId="{CEBB8238-ECCC-4DBE-90EB-E72065F98E61}" dt="2025-09-12T18:32:37.214" v="3120" actId="20577"/>
        <pc:sldMkLst>
          <pc:docMk/>
          <pc:sldMk cId="59254839" sldId="272"/>
        </pc:sldMkLst>
        <pc:spChg chg="mod">
          <ac:chgData name="Joshua Stuckey" userId="5c960db8-adfa-4945-862f-e1da102aa351" providerId="ADAL" clId="{CEBB8238-ECCC-4DBE-90EB-E72065F98E61}" dt="2025-09-12T18:15:31.061" v="1208" actId="20577"/>
          <ac:spMkLst>
            <pc:docMk/>
            <pc:sldMk cId="59254839" sldId="272"/>
            <ac:spMk id="2" creationId="{AB02C960-1F8D-2041-68B9-D2382D1556EC}"/>
          </ac:spMkLst>
        </pc:spChg>
        <pc:spChg chg="mod">
          <ac:chgData name="Joshua Stuckey" userId="5c960db8-adfa-4945-862f-e1da102aa351" providerId="ADAL" clId="{CEBB8238-ECCC-4DBE-90EB-E72065F98E61}" dt="2025-09-12T18:32:37.214" v="3120" actId="20577"/>
          <ac:spMkLst>
            <pc:docMk/>
            <pc:sldMk cId="59254839" sldId="272"/>
            <ac:spMk id="3" creationId="{6C47CF8A-BCF2-120C-E1DD-FCE6C91295A3}"/>
          </ac:spMkLst>
        </pc:spChg>
        <pc:spChg chg="del">
          <ac:chgData name="Joshua Stuckey" userId="5c960db8-adfa-4945-862f-e1da102aa351" providerId="ADAL" clId="{CEBB8238-ECCC-4DBE-90EB-E72065F98E61}" dt="2025-09-12T18:16:35.632" v="1215" actId="478"/>
          <ac:spMkLst>
            <pc:docMk/>
            <pc:sldMk cId="59254839" sldId="272"/>
            <ac:spMk id="6" creationId="{2FB6BBBF-5C70-B2D4-6977-6C0D269E50AA}"/>
          </ac:spMkLst>
        </pc:spChg>
        <pc:picChg chg="add mod">
          <ac:chgData name="Joshua Stuckey" userId="5c960db8-adfa-4945-862f-e1da102aa351" providerId="ADAL" clId="{CEBB8238-ECCC-4DBE-90EB-E72065F98E61}" dt="2025-09-12T18:16:31.444" v="1214" actId="1076"/>
          <ac:picMkLst>
            <pc:docMk/>
            <pc:sldMk cId="59254839" sldId="272"/>
            <ac:picMk id="4" creationId="{F3CC48D4-0946-A3C2-BA3E-0E082AE59A85}"/>
          </ac:picMkLst>
        </pc:picChg>
        <pc:picChg chg="del">
          <ac:chgData name="Joshua Stuckey" userId="5c960db8-adfa-4945-862f-e1da102aa351" providerId="ADAL" clId="{CEBB8238-ECCC-4DBE-90EB-E72065F98E61}" dt="2025-09-12T18:16:01.467" v="1209" actId="478"/>
          <ac:picMkLst>
            <pc:docMk/>
            <pc:sldMk cId="59254839" sldId="272"/>
            <ac:picMk id="5" creationId="{DF9F95EE-D4BC-77B3-D79E-2054EAF0AE5D}"/>
          </ac:picMkLst>
        </pc:picChg>
      </pc:sldChg>
      <pc:sldChg chg="addSp delSp modSp add del mod ord">
        <pc:chgData name="Joshua Stuckey" userId="5c960db8-adfa-4945-862f-e1da102aa351" providerId="ADAL" clId="{CEBB8238-ECCC-4DBE-90EB-E72065F98E61}" dt="2025-09-12T18:15:04.536" v="1181" actId="2890"/>
        <pc:sldMkLst>
          <pc:docMk/>
          <pc:sldMk cId="4108132344" sldId="272"/>
        </pc:sldMkLst>
        <pc:picChg chg="add mod">
          <ac:chgData name="Joshua Stuckey" userId="5c960db8-adfa-4945-862f-e1da102aa351" providerId="ADAL" clId="{CEBB8238-ECCC-4DBE-90EB-E72065F98E61}" dt="2025-09-12T18:15:00.624" v="1177"/>
          <ac:picMkLst>
            <pc:docMk/>
            <pc:sldMk cId="4108132344" sldId="272"/>
            <ac:picMk id="4" creationId="{F3CC48D4-0946-A3C2-BA3E-0E082AE59A85}"/>
          </ac:picMkLst>
        </pc:picChg>
        <pc:picChg chg="add del">
          <ac:chgData name="Joshua Stuckey" userId="5c960db8-adfa-4945-862f-e1da102aa351" providerId="ADAL" clId="{CEBB8238-ECCC-4DBE-90EB-E72065F98E61}" dt="2025-09-12T18:15:02.423" v="1179" actId="478"/>
          <ac:picMkLst>
            <pc:docMk/>
            <pc:sldMk cId="4108132344" sldId="272"/>
            <ac:picMk id="5" creationId="{AD77B215-504D-FA5A-785D-8D949BE66E60}"/>
          </ac:picMkLst>
        </pc:picChg>
      </pc:sldChg>
      <pc:sldChg chg="addSp delSp modSp add mod ord">
        <pc:chgData name="Joshua Stuckey" userId="5c960db8-adfa-4945-862f-e1da102aa351" providerId="ADAL" clId="{CEBB8238-ECCC-4DBE-90EB-E72065F98E61}" dt="2025-09-12T18:39:38.754" v="3812" actId="20577"/>
        <pc:sldMkLst>
          <pc:docMk/>
          <pc:sldMk cId="1353324587" sldId="273"/>
        </pc:sldMkLst>
        <pc:spChg chg="mod">
          <ac:chgData name="Joshua Stuckey" userId="5c960db8-adfa-4945-862f-e1da102aa351" providerId="ADAL" clId="{CEBB8238-ECCC-4DBE-90EB-E72065F98E61}" dt="2025-09-12T18:33:55.449" v="3189" actId="20577"/>
          <ac:spMkLst>
            <pc:docMk/>
            <pc:sldMk cId="1353324587" sldId="273"/>
            <ac:spMk id="2" creationId="{674CE8CA-2AB0-935B-A4D6-567C36B30575}"/>
          </ac:spMkLst>
        </pc:spChg>
        <pc:spChg chg="mod">
          <ac:chgData name="Joshua Stuckey" userId="5c960db8-adfa-4945-862f-e1da102aa351" providerId="ADAL" clId="{CEBB8238-ECCC-4DBE-90EB-E72065F98E61}" dt="2025-09-12T18:39:38.754" v="3812" actId="20577"/>
          <ac:spMkLst>
            <pc:docMk/>
            <pc:sldMk cId="1353324587" sldId="273"/>
            <ac:spMk id="3" creationId="{55BCD8E3-E3F6-765E-373E-6DB10DD6CE2C}"/>
          </ac:spMkLst>
        </pc:spChg>
        <pc:picChg chg="del">
          <ac:chgData name="Joshua Stuckey" userId="5c960db8-adfa-4945-862f-e1da102aa351" providerId="ADAL" clId="{CEBB8238-ECCC-4DBE-90EB-E72065F98E61}" dt="2025-09-12T18:33:57.135" v="3190" actId="478"/>
          <ac:picMkLst>
            <pc:docMk/>
            <pc:sldMk cId="1353324587" sldId="273"/>
            <ac:picMk id="4" creationId="{324D467E-A169-469C-C4ED-8DEE3D7A9944}"/>
          </ac:picMkLst>
        </pc:picChg>
        <pc:picChg chg="add mod">
          <ac:chgData name="Joshua Stuckey" userId="5c960db8-adfa-4945-862f-e1da102aa351" providerId="ADAL" clId="{CEBB8238-ECCC-4DBE-90EB-E72065F98E61}" dt="2025-09-12T18:37:13.737" v="3497" actId="1076"/>
          <ac:picMkLst>
            <pc:docMk/>
            <pc:sldMk cId="1353324587" sldId="273"/>
            <ac:picMk id="6" creationId="{B43780B8-9ABC-D724-9BD3-B9F60C7C16DB}"/>
          </ac:picMkLst>
        </pc:picChg>
        <pc:picChg chg="add del mod">
          <ac:chgData name="Joshua Stuckey" userId="5c960db8-adfa-4945-862f-e1da102aa351" providerId="ADAL" clId="{CEBB8238-ECCC-4DBE-90EB-E72065F98E61}" dt="2025-09-12T18:36:15.492" v="3487" actId="21"/>
          <ac:picMkLst>
            <pc:docMk/>
            <pc:sldMk cId="1353324587" sldId="273"/>
            <ac:picMk id="16" creationId="{07BE12F0-D246-0672-651A-288EDD720CEE}"/>
          </ac:picMkLst>
        </pc:picChg>
      </pc:sldChg>
    </pc:docChg>
  </pc:docChgLst>
  <pc:docChgLst>
    <pc:chgData name="Joshua Stuckey" userId="5c960db8-adfa-4945-862f-e1da102aa351" providerId="ADAL" clId="{586575FD-DEAD-44B2-9EB4-1FA0B1A76B65}"/>
    <pc:docChg chg="undo custSel addSld delSld modSld">
      <pc:chgData name="Joshua Stuckey" userId="5c960db8-adfa-4945-862f-e1da102aa351" providerId="ADAL" clId="{586575FD-DEAD-44B2-9EB4-1FA0B1A76B65}" dt="2025-07-14T13:01:55.161" v="2029" actId="1035"/>
      <pc:docMkLst>
        <pc:docMk/>
      </pc:docMkLst>
      <pc:sldChg chg="addSp modSp mod setBg setClrOvrMap">
        <pc:chgData name="Joshua Stuckey" userId="5c960db8-adfa-4945-862f-e1da102aa351" providerId="ADAL" clId="{586575FD-DEAD-44B2-9EB4-1FA0B1A76B65}" dt="2025-07-10T17:24:46.107" v="328" actId="26606"/>
        <pc:sldMkLst>
          <pc:docMk/>
          <pc:sldMk cId="109857222" sldId="256"/>
        </pc:sldMkLst>
      </pc:sldChg>
      <pc:sldChg chg="addSp delSp modSp new mod setBg setClrOvrMap">
        <pc:chgData name="Joshua Stuckey" userId="5c960db8-adfa-4945-862f-e1da102aa351" providerId="ADAL" clId="{586575FD-DEAD-44B2-9EB4-1FA0B1A76B65}" dt="2025-07-14T12:07:59.937" v="2027" actId="20577"/>
        <pc:sldMkLst>
          <pc:docMk/>
          <pc:sldMk cId="485914459" sldId="257"/>
        </pc:sldMkLst>
      </pc:sldChg>
      <pc:sldChg chg="addSp delSp modSp new mod setBg setClrOvrMap">
        <pc:chgData name="Joshua Stuckey" userId="5c960db8-adfa-4945-862f-e1da102aa351" providerId="ADAL" clId="{586575FD-DEAD-44B2-9EB4-1FA0B1A76B65}" dt="2025-07-14T11:56:54.387" v="2005" actId="12100"/>
        <pc:sldMkLst>
          <pc:docMk/>
          <pc:sldMk cId="3867904348" sldId="258"/>
        </pc:sldMkLst>
      </pc:sldChg>
      <pc:sldChg chg="addSp delSp modSp new mod setBg setClrOvrMap">
        <pc:chgData name="Joshua Stuckey" userId="5c960db8-adfa-4945-862f-e1da102aa351" providerId="ADAL" clId="{586575FD-DEAD-44B2-9EB4-1FA0B1A76B65}" dt="2025-07-10T18:12:57.351" v="359" actId="14100"/>
        <pc:sldMkLst>
          <pc:docMk/>
          <pc:sldMk cId="3458770537" sldId="259"/>
        </pc:sldMkLst>
      </pc:sldChg>
      <pc:sldChg chg="addSp delSp modSp new mod setBg setClrOvrMap">
        <pc:chgData name="Joshua Stuckey" userId="5c960db8-adfa-4945-862f-e1da102aa351" providerId="ADAL" clId="{586575FD-DEAD-44B2-9EB4-1FA0B1A76B65}" dt="2025-07-11T19:51:16.583" v="404"/>
        <pc:sldMkLst>
          <pc:docMk/>
          <pc:sldMk cId="1700194541" sldId="260"/>
        </pc:sldMkLst>
      </pc:sldChg>
      <pc:sldChg chg="addSp modSp new del mod setBg setClrOvrMap">
        <pc:chgData name="Joshua Stuckey" userId="5c960db8-adfa-4945-862f-e1da102aa351" providerId="ADAL" clId="{586575FD-DEAD-44B2-9EB4-1FA0B1A76B65}" dt="2025-07-11T19:44:13.470" v="385" actId="47"/>
        <pc:sldMkLst>
          <pc:docMk/>
          <pc:sldMk cId="3832133151" sldId="261"/>
        </pc:sldMkLst>
      </pc:sldChg>
      <pc:sldChg chg="addSp delSp modSp new mod setBg setClrOvrMap">
        <pc:chgData name="Joshua Stuckey" userId="5c960db8-adfa-4945-862f-e1da102aa351" providerId="ADAL" clId="{586575FD-DEAD-44B2-9EB4-1FA0B1A76B65}" dt="2025-07-11T19:55:14.250" v="443" actId="20577"/>
        <pc:sldMkLst>
          <pc:docMk/>
          <pc:sldMk cId="3957587931" sldId="262"/>
        </pc:sldMkLst>
      </pc:sldChg>
      <pc:sldChg chg="addSp delSp modSp new mod">
        <pc:chgData name="Joshua Stuckey" userId="5c960db8-adfa-4945-862f-e1da102aa351" providerId="ADAL" clId="{586575FD-DEAD-44B2-9EB4-1FA0B1A76B65}" dt="2025-07-14T13:01:55.161" v="2029" actId="1035"/>
        <pc:sldMkLst>
          <pc:docMk/>
          <pc:sldMk cId="1364987764" sldId="263"/>
        </pc:sldMkLst>
      </pc:sldChg>
      <pc:sldChg chg="modSp new del mod">
        <pc:chgData name="Joshua Stuckey" userId="5c960db8-adfa-4945-862f-e1da102aa351" providerId="ADAL" clId="{586575FD-DEAD-44B2-9EB4-1FA0B1A76B65}" dt="2025-07-14T11:45:23.105" v="850" actId="47"/>
        <pc:sldMkLst>
          <pc:docMk/>
          <pc:sldMk cId="4274426708" sldId="264"/>
        </pc:sldMkLst>
      </pc:sldChg>
      <pc:sldChg chg="addSp delSp modSp new mod setBg setClrOvrMap delDesignElem chgLayout">
        <pc:chgData name="Joshua Stuckey" userId="5c960db8-adfa-4945-862f-e1da102aa351" providerId="ADAL" clId="{586575FD-DEAD-44B2-9EB4-1FA0B1A76B65}" dt="2025-07-14T11:57:05.376" v="2006" actId="1076"/>
        <pc:sldMkLst>
          <pc:docMk/>
          <pc:sldMk cId="857782669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1F78D2-B37E-4A78-9392-22F5726EE5A1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25D6587C-5D01-4E20-8A7C-C5DC5F0B2076}">
      <dgm:prSet phldrT="[Text]"/>
      <dgm:spPr/>
      <dgm:t>
        <a:bodyPr/>
        <a:lstStyle/>
        <a:p>
          <a:r>
            <a:rPr lang="en-US" dirty="0"/>
            <a:t>Scrape raw weather data from online databases</a:t>
          </a:r>
        </a:p>
      </dgm:t>
    </dgm:pt>
    <dgm:pt modelId="{87EABF5D-6D89-4CBD-9193-53B1CC093D16}" type="parTrans" cxnId="{E0DEE3CE-6DDB-4DBF-90EC-5DF25DCA4502}">
      <dgm:prSet/>
      <dgm:spPr/>
      <dgm:t>
        <a:bodyPr/>
        <a:lstStyle/>
        <a:p>
          <a:endParaRPr lang="en-US"/>
        </a:p>
      </dgm:t>
    </dgm:pt>
    <dgm:pt modelId="{401E5B51-C3EC-4570-A68A-EE334AD05DFF}" type="sibTrans" cxnId="{E0DEE3CE-6DDB-4DBF-90EC-5DF25DCA4502}">
      <dgm:prSet/>
      <dgm:spPr/>
      <dgm:t>
        <a:bodyPr/>
        <a:lstStyle/>
        <a:p>
          <a:endParaRPr lang="en-US"/>
        </a:p>
      </dgm:t>
    </dgm:pt>
    <dgm:pt modelId="{EDA66C30-BB3B-4785-9C7A-2210943DD715}">
      <dgm:prSet phldrT="[Text]"/>
      <dgm:spPr/>
      <dgm:t>
        <a:bodyPr/>
        <a:lstStyle/>
        <a:p>
          <a:r>
            <a:rPr lang="en-US" dirty="0"/>
            <a:t>Initial analysis of weather station data to find thunderstorm statistics</a:t>
          </a:r>
        </a:p>
      </dgm:t>
    </dgm:pt>
    <dgm:pt modelId="{CC700FC4-22CA-494A-A799-24B4780952FF}" type="parTrans" cxnId="{A7AE1231-9302-4EBA-80F2-D3D9B55DC3D9}">
      <dgm:prSet/>
      <dgm:spPr/>
      <dgm:t>
        <a:bodyPr/>
        <a:lstStyle/>
        <a:p>
          <a:endParaRPr lang="en-US"/>
        </a:p>
      </dgm:t>
    </dgm:pt>
    <dgm:pt modelId="{169E9F85-E51C-4658-ACC0-4DDFBBCE4E69}" type="sibTrans" cxnId="{A7AE1231-9302-4EBA-80F2-D3D9B55DC3D9}">
      <dgm:prSet/>
      <dgm:spPr/>
      <dgm:t>
        <a:bodyPr/>
        <a:lstStyle/>
        <a:p>
          <a:endParaRPr lang="en-US"/>
        </a:p>
      </dgm:t>
    </dgm:pt>
    <dgm:pt modelId="{8CBD7019-D9DE-4B0A-9871-73FD15D33DB9}">
      <dgm:prSet phldrT="[Text]"/>
      <dgm:spPr/>
      <dgm:t>
        <a:bodyPr/>
        <a:lstStyle/>
        <a:p>
          <a:r>
            <a:rPr lang="en-US" dirty="0"/>
            <a:t>Analysis of meteorite data to match with local weather stations and filter with selection criteria</a:t>
          </a:r>
        </a:p>
      </dgm:t>
    </dgm:pt>
    <dgm:pt modelId="{27718C47-15C8-4A62-87B6-DCDC748BDF7E}" type="parTrans" cxnId="{BF3A816B-6CBE-43B3-ADF5-141E4DF9F332}">
      <dgm:prSet/>
      <dgm:spPr/>
      <dgm:t>
        <a:bodyPr/>
        <a:lstStyle/>
        <a:p>
          <a:endParaRPr lang="en-US"/>
        </a:p>
      </dgm:t>
    </dgm:pt>
    <dgm:pt modelId="{FF6E2C32-ED92-4A0D-9E9E-370EADC9672B}" type="sibTrans" cxnId="{BF3A816B-6CBE-43B3-ADF5-141E4DF9F332}">
      <dgm:prSet/>
      <dgm:spPr/>
      <dgm:t>
        <a:bodyPr/>
        <a:lstStyle/>
        <a:p>
          <a:endParaRPr lang="en-US"/>
        </a:p>
      </dgm:t>
    </dgm:pt>
    <dgm:pt modelId="{5619B3E9-26D3-4E67-AAE5-DFA96AA7D57A}">
      <dgm:prSet phldrT="[Text]"/>
      <dgm:spPr/>
      <dgm:t>
        <a:bodyPr/>
        <a:lstStyle/>
        <a:p>
          <a:r>
            <a:rPr lang="en-US" dirty="0"/>
            <a:t>Create charts and graphs</a:t>
          </a:r>
        </a:p>
      </dgm:t>
    </dgm:pt>
    <dgm:pt modelId="{1466F753-7547-4374-B8CF-7A6D6731826F}" type="parTrans" cxnId="{800FE3AD-D08E-471C-9084-C8A92EB02779}">
      <dgm:prSet/>
      <dgm:spPr/>
      <dgm:t>
        <a:bodyPr/>
        <a:lstStyle/>
        <a:p>
          <a:endParaRPr lang="en-US"/>
        </a:p>
      </dgm:t>
    </dgm:pt>
    <dgm:pt modelId="{6FFDCBE0-FB9D-4DAD-9580-768C0030A9EF}" type="sibTrans" cxnId="{800FE3AD-D08E-471C-9084-C8A92EB02779}">
      <dgm:prSet/>
      <dgm:spPr/>
      <dgm:t>
        <a:bodyPr/>
        <a:lstStyle/>
        <a:p>
          <a:endParaRPr lang="en-US"/>
        </a:p>
      </dgm:t>
    </dgm:pt>
    <dgm:pt modelId="{6DAD1A67-1869-4C6F-82F8-FFB65E233512}" type="pres">
      <dgm:prSet presAssocID="{571F78D2-B37E-4A78-9392-22F5726EE5A1}" presName="Name0" presStyleCnt="0">
        <dgm:presLayoutVars>
          <dgm:dir/>
          <dgm:resizeHandles val="exact"/>
        </dgm:presLayoutVars>
      </dgm:prSet>
      <dgm:spPr/>
    </dgm:pt>
    <dgm:pt modelId="{F52406E5-3EF1-499B-951A-9D6E3AF785A2}" type="pres">
      <dgm:prSet presAssocID="{25D6587C-5D01-4E20-8A7C-C5DC5F0B2076}" presName="node" presStyleLbl="node1" presStyleIdx="0" presStyleCnt="4">
        <dgm:presLayoutVars>
          <dgm:bulletEnabled val="1"/>
        </dgm:presLayoutVars>
      </dgm:prSet>
      <dgm:spPr/>
    </dgm:pt>
    <dgm:pt modelId="{4E626A0E-9AFD-46D0-B2BE-8D4DE6FE8A91}" type="pres">
      <dgm:prSet presAssocID="{401E5B51-C3EC-4570-A68A-EE334AD05DFF}" presName="sibTrans" presStyleLbl="sibTrans2D1" presStyleIdx="0" presStyleCnt="3"/>
      <dgm:spPr/>
    </dgm:pt>
    <dgm:pt modelId="{9BF026E0-B31C-44B2-9D1F-8F694EBA9D70}" type="pres">
      <dgm:prSet presAssocID="{401E5B51-C3EC-4570-A68A-EE334AD05DFF}" presName="connectorText" presStyleLbl="sibTrans2D1" presStyleIdx="0" presStyleCnt="3"/>
      <dgm:spPr/>
    </dgm:pt>
    <dgm:pt modelId="{7B6CAD8B-7A3C-4776-91C6-ADD99DCC1C0A}" type="pres">
      <dgm:prSet presAssocID="{EDA66C30-BB3B-4785-9C7A-2210943DD715}" presName="node" presStyleLbl="node1" presStyleIdx="1" presStyleCnt="4">
        <dgm:presLayoutVars>
          <dgm:bulletEnabled val="1"/>
        </dgm:presLayoutVars>
      </dgm:prSet>
      <dgm:spPr/>
    </dgm:pt>
    <dgm:pt modelId="{EA1D1AE1-2704-4983-B39E-84748B150E8D}" type="pres">
      <dgm:prSet presAssocID="{169E9F85-E51C-4658-ACC0-4DDFBBCE4E69}" presName="sibTrans" presStyleLbl="sibTrans2D1" presStyleIdx="1" presStyleCnt="3"/>
      <dgm:spPr/>
    </dgm:pt>
    <dgm:pt modelId="{D549E3DA-7D6F-4914-A089-683D233FFF28}" type="pres">
      <dgm:prSet presAssocID="{169E9F85-E51C-4658-ACC0-4DDFBBCE4E69}" presName="connectorText" presStyleLbl="sibTrans2D1" presStyleIdx="1" presStyleCnt="3"/>
      <dgm:spPr/>
    </dgm:pt>
    <dgm:pt modelId="{ECB8F21C-3D65-4D2B-95F3-DDC03565CA86}" type="pres">
      <dgm:prSet presAssocID="{8CBD7019-D9DE-4B0A-9871-73FD15D33DB9}" presName="node" presStyleLbl="node1" presStyleIdx="2" presStyleCnt="4">
        <dgm:presLayoutVars>
          <dgm:bulletEnabled val="1"/>
        </dgm:presLayoutVars>
      </dgm:prSet>
      <dgm:spPr/>
    </dgm:pt>
    <dgm:pt modelId="{974C81BB-92E1-4DA8-8205-244B7B04FE15}" type="pres">
      <dgm:prSet presAssocID="{FF6E2C32-ED92-4A0D-9E9E-370EADC9672B}" presName="sibTrans" presStyleLbl="sibTrans2D1" presStyleIdx="2" presStyleCnt="3"/>
      <dgm:spPr/>
    </dgm:pt>
    <dgm:pt modelId="{67A61513-5049-4D66-9F6C-0EC2907D3268}" type="pres">
      <dgm:prSet presAssocID="{FF6E2C32-ED92-4A0D-9E9E-370EADC9672B}" presName="connectorText" presStyleLbl="sibTrans2D1" presStyleIdx="2" presStyleCnt="3"/>
      <dgm:spPr/>
    </dgm:pt>
    <dgm:pt modelId="{1CE06D17-3FB6-4B8C-A318-26B149A161AB}" type="pres">
      <dgm:prSet presAssocID="{5619B3E9-26D3-4E67-AAE5-DFA96AA7D57A}" presName="node" presStyleLbl="node1" presStyleIdx="3" presStyleCnt="4">
        <dgm:presLayoutVars>
          <dgm:bulletEnabled val="1"/>
        </dgm:presLayoutVars>
      </dgm:prSet>
      <dgm:spPr/>
    </dgm:pt>
  </dgm:ptLst>
  <dgm:cxnLst>
    <dgm:cxn modelId="{B5282C0E-606B-4D04-A773-0A5273F2CC6E}" type="presOf" srcId="{5619B3E9-26D3-4E67-AAE5-DFA96AA7D57A}" destId="{1CE06D17-3FB6-4B8C-A318-26B149A161AB}" srcOrd="0" destOrd="0" presId="urn:microsoft.com/office/officeart/2005/8/layout/process1"/>
    <dgm:cxn modelId="{C2F7DD1B-AC4E-44FE-9FAB-A1E33ABC1DB4}" type="presOf" srcId="{8CBD7019-D9DE-4B0A-9871-73FD15D33DB9}" destId="{ECB8F21C-3D65-4D2B-95F3-DDC03565CA86}" srcOrd="0" destOrd="0" presId="urn:microsoft.com/office/officeart/2005/8/layout/process1"/>
    <dgm:cxn modelId="{A7AE1231-9302-4EBA-80F2-D3D9B55DC3D9}" srcId="{571F78D2-B37E-4A78-9392-22F5726EE5A1}" destId="{EDA66C30-BB3B-4785-9C7A-2210943DD715}" srcOrd="1" destOrd="0" parTransId="{CC700FC4-22CA-494A-A799-24B4780952FF}" sibTransId="{169E9F85-E51C-4658-ACC0-4DDFBBCE4E69}"/>
    <dgm:cxn modelId="{75AA6F4A-81DF-46E6-9AB9-BA62D3637DD8}" type="presOf" srcId="{25D6587C-5D01-4E20-8A7C-C5DC5F0B2076}" destId="{F52406E5-3EF1-499B-951A-9D6E3AF785A2}" srcOrd="0" destOrd="0" presId="urn:microsoft.com/office/officeart/2005/8/layout/process1"/>
    <dgm:cxn modelId="{BF3A816B-6CBE-43B3-ADF5-141E4DF9F332}" srcId="{571F78D2-B37E-4A78-9392-22F5726EE5A1}" destId="{8CBD7019-D9DE-4B0A-9871-73FD15D33DB9}" srcOrd="2" destOrd="0" parTransId="{27718C47-15C8-4A62-87B6-DCDC748BDF7E}" sibTransId="{FF6E2C32-ED92-4A0D-9E9E-370EADC9672B}"/>
    <dgm:cxn modelId="{F2C23656-A010-42D9-896C-3C05F334FA71}" type="presOf" srcId="{571F78D2-B37E-4A78-9392-22F5726EE5A1}" destId="{6DAD1A67-1869-4C6F-82F8-FFB65E233512}" srcOrd="0" destOrd="0" presId="urn:microsoft.com/office/officeart/2005/8/layout/process1"/>
    <dgm:cxn modelId="{3582FA79-3B23-4926-BA54-2E1D1664C700}" type="presOf" srcId="{169E9F85-E51C-4658-ACC0-4DDFBBCE4E69}" destId="{D549E3DA-7D6F-4914-A089-683D233FFF28}" srcOrd="1" destOrd="0" presId="urn:microsoft.com/office/officeart/2005/8/layout/process1"/>
    <dgm:cxn modelId="{5BA56E86-A172-41BA-B745-C12FBD46F9CA}" type="presOf" srcId="{401E5B51-C3EC-4570-A68A-EE334AD05DFF}" destId="{4E626A0E-9AFD-46D0-B2BE-8D4DE6FE8A91}" srcOrd="0" destOrd="0" presId="urn:microsoft.com/office/officeart/2005/8/layout/process1"/>
    <dgm:cxn modelId="{7225E48A-8BF3-4104-8689-1D2BB8CD1445}" type="presOf" srcId="{EDA66C30-BB3B-4785-9C7A-2210943DD715}" destId="{7B6CAD8B-7A3C-4776-91C6-ADD99DCC1C0A}" srcOrd="0" destOrd="0" presId="urn:microsoft.com/office/officeart/2005/8/layout/process1"/>
    <dgm:cxn modelId="{800FE3AD-D08E-471C-9084-C8A92EB02779}" srcId="{571F78D2-B37E-4A78-9392-22F5726EE5A1}" destId="{5619B3E9-26D3-4E67-AAE5-DFA96AA7D57A}" srcOrd="3" destOrd="0" parTransId="{1466F753-7547-4374-B8CF-7A6D6731826F}" sibTransId="{6FFDCBE0-FB9D-4DAD-9580-768C0030A9EF}"/>
    <dgm:cxn modelId="{E0DEE3CE-6DDB-4DBF-90EC-5DF25DCA4502}" srcId="{571F78D2-B37E-4A78-9392-22F5726EE5A1}" destId="{25D6587C-5D01-4E20-8A7C-C5DC5F0B2076}" srcOrd="0" destOrd="0" parTransId="{87EABF5D-6D89-4CBD-9193-53B1CC093D16}" sibTransId="{401E5B51-C3EC-4570-A68A-EE334AD05DFF}"/>
    <dgm:cxn modelId="{A6F4C2CF-5C88-4BF3-A7C9-2A5AA3F4BBCE}" type="presOf" srcId="{FF6E2C32-ED92-4A0D-9E9E-370EADC9672B}" destId="{974C81BB-92E1-4DA8-8205-244B7B04FE15}" srcOrd="0" destOrd="0" presId="urn:microsoft.com/office/officeart/2005/8/layout/process1"/>
    <dgm:cxn modelId="{8F2AF9D4-43E5-4717-8A12-AD0FF13769BF}" type="presOf" srcId="{401E5B51-C3EC-4570-A68A-EE334AD05DFF}" destId="{9BF026E0-B31C-44B2-9D1F-8F694EBA9D70}" srcOrd="1" destOrd="0" presId="urn:microsoft.com/office/officeart/2005/8/layout/process1"/>
    <dgm:cxn modelId="{553DC9DF-525C-4A6C-A263-7A2B800ED200}" type="presOf" srcId="{169E9F85-E51C-4658-ACC0-4DDFBBCE4E69}" destId="{EA1D1AE1-2704-4983-B39E-84748B150E8D}" srcOrd="0" destOrd="0" presId="urn:microsoft.com/office/officeart/2005/8/layout/process1"/>
    <dgm:cxn modelId="{DCF213E7-B65E-49EB-ABC6-2CF487CB8379}" type="presOf" srcId="{FF6E2C32-ED92-4A0D-9E9E-370EADC9672B}" destId="{67A61513-5049-4D66-9F6C-0EC2907D3268}" srcOrd="1" destOrd="0" presId="urn:microsoft.com/office/officeart/2005/8/layout/process1"/>
    <dgm:cxn modelId="{C64F20F3-3DD6-4284-9692-A00BAA0CAD20}" type="presParOf" srcId="{6DAD1A67-1869-4C6F-82F8-FFB65E233512}" destId="{F52406E5-3EF1-499B-951A-9D6E3AF785A2}" srcOrd="0" destOrd="0" presId="urn:microsoft.com/office/officeart/2005/8/layout/process1"/>
    <dgm:cxn modelId="{A1EB55FC-91D5-4AE6-85E0-85ACE66E5CAE}" type="presParOf" srcId="{6DAD1A67-1869-4C6F-82F8-FFB65E233512}" destId="{4E626A0E-9AFD-46D0-B2BE-8D4DE6FE8A91}" srcOrd="1" destOrd="0" presId="urn:microsoft.com/office/officeart/2005/8/layout/process1"/>
    <dgm:cxn modelId="{FE4FE541-A33F-49D8-99C1-FF360F033F03}" type="presParOf" srcId="{4E626A0E-9AFD-46D0-B2BE-8D4DE6FE8A91}" destId="{9BF026E0-B31C-44B2-9D1F-8F694EBA9D70}" srcOrd="0" destOrd="0" presId="urn:microsoft.com/office/officeart/2005/8/layout/process1"/>
    <dgm:cxn modelId="{A360E41B-FCDE-4242-A6A4-85C09371BFF3}" type="presParOf" srcId="{6DAD1A67-1869-4C6F-82F8-FFB65E233512}" destId="{7B6CAD8B-7A3C-4776-91C6-ADD99DCC1C0A}" srcOrd="2" destOrd="0" presId="urn:microsoft.com/office/officeart/2005/8/layout/process1"/>
    <dgm:cxn modelId="{6F63A609-9ED6-4438-A921-2AAE99725DC0}" type="presParOf" srcId="{6DAD1A67-1869-4C6F-82F8-FFB65E233512}" destId="{EA1D1AE1-2704-4983-B39E-84748B150E8D}" srcOrd="3" destOrd="0" presId="urn:microsoft.com/office/officeart/2005/8/layout/process1"/>
    <dgm:cxn modelId="{853301A1-19D5-45E1-85D0-8F492A930D59}" type="presParOf" srcId="{EA1D1AE1-2704-4983-B39E-84748B150E8D}" destId="{D549E3DA-7D6F-4914-A089-683D233FFF28}" srcOrd="0" destOrd="0" presId="urn:microsoft.com/office/officeart/2005/8/layout/process1"/>
    <dgm:cxn modelId="{E42390A9-73EC-41F3-BF68-3657790EEA49}" type="presParOf" srcId="{6DAD1A67-1869-4C6F-82F8-FFB65E233512}" destId="{ECB8F21C-3D65-4D2B-95F3-DDC03565CA86}" srcOrd="4" destOrd="0" presId="urn:microsoft.com/office/officeart/2005/8/layout/process1"/>
    <dgm:cxn modelId="{34DAE6D5-7ACB-4866-B5FA-F978862AA2E2}" type="presParOf" srcId="{6DAD1A67-1869-4C6F-82F8-FFB65E233512}" destId="{974C81BB-92E1-4DA8-8205-244B7B04FE15}" srcOrd="5" destOrd="0" presId="urn:microsoft.com/office/officeart/2005/8/layout/process1"/>
    <dgm:cxn modelId="{E5A1E852-094A-4888-8CA8-82E833E0FBF2}" type="presParOf" srcId="{974C81BB-92E1-4DA8-8205-244B7B04FE15}" destId="{67A61513-5049-4D66-9F6C-0EC2907D3268}" srcOrd="0" destOrd="0" presId="urn:microsoft.com/office/officeart/2005/8/layout/process1"/>
    <dgm:cxn modelId="{22A0D0AA-EBCD-4559-B9A3-DAC35B732F3B}" type="presParOf" srcId="{6DAD1A67-1869-4C6F-82F8-FFB65E233512}" destId="{1CE06D17-3FB6-4B8C-A318-26B149A161A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406E5-3EF1-499B-951A-9D6E3AF785A2}">
      <dsp:nvSpPr>
        <dsp:cNvPr id="0" name=""/>
        <dsp:cNvSpPr/>
      </dsp:nvSpPr>
      <dsp:spPr>
        <a:xfrm>
          <a:off x="4452" y="943140"/>
          <a:ext cx="1946638" cy="17633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Scrape raw weather data from online databases</a:t>
          </a:r>
        </a:p>
      </dsp:txBody>
      <dsp:txXfrm>
        <a:off x="56100" y="994788"/>
        <a:ext cx="1843342" cy="1660084"/>
      </dsp:txXfrm>
    </dsp:sp>
    <dsp:sp modelId="{4E626A0E-9AFD-46D0-B2BE-8D4DE6FE8A91}">
      <dsp:nvSpPr>
        <dsp:cNvPr id="0" name=""/>
        <dsp:cNvSpPr/>
      </dsp:nvSpPr>
      <dsp:spPr>
        <a:xfrm>
          <a:off x="2145754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45754" y="1680000"/>
        <a:ext cx="288881" cy="289660"/>
      </dsp:txXfrm>
    </dsp:sp>
    <dsp:sp modelId="{7B6CAD8B-7A3C-4776-91C6-ADD99DCC1C0A}">
      <dsp:nvSpPr>
        <dsp:cNvPr id="0" name=""/>
        <dsp:cNvSpPr/>
      </dsp:nvSpPr>
      <dsp:spPr>
        <a:xfrm>
          <a:off x="2729746" y="943140"/>
          <a:ext cx="1946638" cy="17633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Initial analysis of weather station data to find thunderstorm statistics</a:t>
          </a:r>
        </a:p>
      </dsp:txBody>
      <dsp:txXfrm>
        <a:off x="2781394" y="994788"/>
        <a:ext cx="1843342" cy="1660084"/>
      </dsp:txXfrm>
    </dsp:sp>
    <dsp:sp modelId="{EA1D1AE1-2704-4983-B39E-84748B150E8D}">
      <dsp:nvSpPr>
        <dsp:cNvPr id="0" name=""/>
        <dsp:cNvSpPr/>
      </dsp:nvSpPr>
      <dsp:spPr>
        <a:xfrm>
          <a:off x="4871048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871048" y="1680000"/>
        <a:ext cx="288881" cy="289660"/>
      </dsp:txXfrm>
    </dsp:sp>
    <dsp:sp modelId="{ECB8F21C-3D65-4D2B-95F3-DDC03565CA86}">
      <dsp:nvSpPr>
        <dsp:cNvPr id="0" name=""/>
        <dsp:cNvSpPr/>
      </dsp:nvSpPr>
      <dsp:spPr>
        <a:xfrm>
          <a:off x="5455040" y="943140"/>
          <a:ext cx="1946638" cy="17633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Analysis of meteorite data to match with local weather stations and filter with selection criteria</a:t>
          </a:r>
        </a:p>
      </dsp:txBody>
      <dsp:txXfrm>
        <a:off x="5506688" y="994788"/>
        <a:ext cx="1843342" cy="1660084"/>
      </dsp:txXfrm>
    </dsp:sp>
    <dsp:sp modelId="{974C81BB-92E1-4DA8-8205-244B7B04FE15}">
      <dsp:nvSpPr>
        <dsp:cNvPr id="0" name=""/>
        <dsp:cNvSpPr/>
      </dsp:nvSpPr>
      <dsp:spPr>
        <a:xfrm>
          <a:off x="7596342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596342" y="1680000"/>
        <a:ext cx="288881" cy="289660"/>
      </dsp:txXfrm>
    </dsp:sp>
    <dsp:sp modelId="{1CE06D17-3FB6-4B8C-A318-26B149A161AB}">
      <dsp:nvSpPr>
        <dsp:cNvPr id="0" name=""/>
        <dsp:cNvSpPr/>
      </dsp:nvSpPr>
      <dsp:spPr>
        <a:xfrm>
          <a:off x="8180334" y="943140"/>
          <a:ext cx="1946638" cy="17633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charts and graphs</a:t>
          </a:r>
        </a:p>
      </dsp:txBody>
      <dsp:txXfrm>
        <a:off x="8231982" y="994788"/>
        <a:ext cx="1843342" cy="1660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5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2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70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9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15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1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98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16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2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8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8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6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6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6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0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8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aa.gov/jetstream/lightning/sound-of-thund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pi.usra.edu/meteor/docs/falls-finds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900" y="2688336"/>
            <a:ext cx="6767224" cy="3182239"/>
          </a:xfrm>
        </p:spPr>
        <p:txBody>
          <a:bodyPr anchor="t">
            <a:normAutofit/>
          </a:bodyPr>
          <a:lstStyle/>
          <a:p>
            <a:r>
              <a:rPr lang="en-US" sz="6600"/>
              <a:t>The Quest for Mjolnir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2899" y="1578992"/>
            <a:ext cx="6767225" cy="889888"/>
          </a:xfrm>
        </p:spPr>
        <p:txBody>
          <a:bodyPr anchor="b">
            <a:norm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Finding Thor’s hammer through the power of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D619C6-3342-28A3-53CE-C52DF98C6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5EEAC4-7772-0939-864E-63013CD53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01F57C-5141-A71B-9E1F-945AECA0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0672AA-3111-CF5C-48F7-8F145ABA2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CE8CA-2AB0-935B-A4D6-567C36B3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Conclusions and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D8E3-E3F6-765E-373E-6DB10DD6C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357197"/>
            <a:ext cx="3510296" cy="4328083"/>
          </a:xfrm>
        </p:spPr>
        <p:txBody>
          <a:bodyPr>
            <a:normAutofit/>
          </a:bodyPr>
          <a:lstStyle/>
          <a:p>
            <a:r>
              <a:rPr lang="en-US" dirty="0"/>
              <a:t>16 Meteorites which met the 2 Criteria were identified from the database.</a:t>
            </a:r>
          </a:p>
          <a:p>
            <a:r>
              <a:rPr lang="en-US" dirty="0"/>
              <a:t>The next step is to compare the meteorites by investigating thunderstorm occurrences in the days surrounding the fall, and not just the overall yearly averages.</a:t>
            </a:r>
          </a:p>
          <a:p>
            <a:r>
              <a:rPr lang="en-US" dirty="0"/>
              <a:t>A weighting function will be used to prioritize thunderstorms closer to the landing date, creating an ordered list of the candidates.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780B8-9ABC-D724-9BD3-B9F60C7C1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80" y="2011680"/>
            <a:ext cx="66675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24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A09361-4DE4-90F5-BD95-FD9CE499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Introduction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2D15-7855-7B10-B554-9C7FB7CC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29542"/>
            <a:ext cx="6672590" cy="43557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Prompt: Mjolnir (Thor’s Hammer) fell on earth and was “covered up” as a normal meteorite landing. Since Thor is the god of thunder, his hammer’s arrival would be accompanied by thunderstorms.</a:t>
            </a:r>
          </a:p>
          <a:p>
            <a:r>
              <a:rPr lang="en-US" dirty="0"/>
              <a:t>Goal: Find weather stations in range of meteorite landings and determine if there were more thunderstorms than normal around the time when the meteorite landed.</a:t>
            </a:r>
          </a:p>
          <a:p>
            <a:pPr lvl="1"/>
            <a:r>
              <a:rPr lang="en-US" dirty="0"/>
              <a:t>Selection Criteria 1: There are 10 or more thunderstorms above the 10 year average in the year the meteorite landed</a:t>
            </a:r>
          </a:p>
          <a:p>
            <a:pPr lvl="1"/>
            <a:r>
              <a:rPr lang="en-US" dirty="0"/>
              <a:t>Selection Criteria 2: The number of thunderstorms in the year the meteorite landed is over 50% more than the 10 year average</a:t>
            </a:r>
          </a:p>
          <a:p>
            <a:r>
              <a:rPr lang="en-US" dirty="0"/>
              <a:t>The following two datasets were used: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National Centers for Environmental Information Global Surface Summary of Day Data (GSOD)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NASA </a:t>
            </a:r>
            <a:r>
              <a:rPr lang="en-US" dirty="0"/>
              <a:t>comprehensive data set of Meteorite Landings from The Meteorological Society</a:t>
            </a:r>
          </a:p>
        </p:txBody>
      </p:sp>
      <p:pic>
        <p:nvPicPr>
          <p:cNvPr id="1029" name="Picture 5" descr="Mjölnir">
            <a:extLst>
              <a:ext uri="{FF2B5EF4-FFF2-40B4-BE49-F238E27FC236}">
                <a16:creationId xmlns:a16="http://schemas.microsoft.com/office/drawing/2014/main" id="{3DC582AE-0A77-FB06-C5A5-408CFE2B9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391" y="3920490"/>
            <a:ext cx="4429250" cy="253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914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702E90-10A7-1BE4-E42E-F7CD0912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 analysis flowchart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BC6CE4-E4B4-9384-0470-3EC55E2A3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316208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74F699-FDC6-F555-0A5F-B6A7A01B698C}"/>
              </a:ext>
            </a:extLst>
          </p:cNvPr>
          <p:cNvSpPr txBox="1"/>
          <p:nvPr/>
        </p:nvSpPr>
        <p:spPr>
          <a:xfrm>
            <a:off x="565029" y="4992012"/>
            <a:ext cx="2195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download_data.py</a:t>
            </a:r>
          </a:p>
          <a:p>
            <a:r>
              <a:rPr lang="en-US" dirty="0"/>
              <a:t>unzip_data.py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C7ECA-A571-5FE1-4F82-7E4701FDBB78}"/>
              </a:ext>
            </a:extLst>
          </p:cNvPr>
          <p:cNvSpPr txBox="1"/>
          <p:nvPr/>
        </p:nvSpPr>
        <p:spPr>
          <a:xfrm>
            <a:off x="3358401" y="4992012"/>
            <a:ext cx="326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thunder_counts.py</a:t>
            </a:r>
          </a:p>
          <a:p>
            <a:r>
              <a:rPr lang="en-US" dirty="0"/>
              <a:t>thunder_averages.py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DCD60-5CE3-2C6B-C5ED-CCDB0E7C858E}"/>
              </a:ext>
            </a:extLst>
          </p:cNvPr>
          <p:cNvSpPr txBox="1"/>
          <p:nvPr/>
        </p:nvSpPr>
        <p:spPr>
          <a:xfrm>
            <a:off x="6339245" y="4992012"/>
            <a:ext cx="166163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Mjolnir.ipynb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D113F-A3D4-5388-F4D0-F9AA479A76E3}"/>
              </a:ext>
            </a:extLst>
          </p:cNvPr>
          <p:cNvSpPr txBox="1"/>
          <p:nvPr/>
        </p:nvSpPr>
        <p:spPr>
          <a:xfrm>
            <a:off x="8592208" y="4993671"/>
            <a:ext cx="2345788" cy="367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Meteorite_Plots.ipynb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04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C4BE-E71F-3422-2F7E-F30A16EC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1" y="11853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structures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04580-B1DF-1649-6224-AB647865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4196" y="1682646"/>
            <a:ext cx="4709054" cy="576262"/>
          </a:xfrm>
        </p:spPr>
        <p:txBody>
          <a:bodyPr/>
          <a:lstStyle/>
          <a:p>
            <a:r>
              <a:rPr lang="en-US" dirty="0"/>
              <a:t>Meteorite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71AF79-0CDC-5BAA-C79F-094BE8F81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4163" y="1777736"/>
            <a:ext cx="4722813" cy="576262"/>
          </a:xfrm>
        </p:spPr>
        <p:txBody>
          <a:bodyPr/>
          <a:lstStyle/>
          <a:p>
            <a:r>
              <a:rPr lang="en-US" dirty="0"/>
              <a:t>Weather Station Data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EB41E570-516D-53FD-994F-9313907066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08752" y="2258908"/>
            <a:ext cx="4814586" cy="4319417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6D1C4F0-76E9-4894-5CEB-B87E6386C6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6014" y="2346960"/>
            <a:ext cx="5379746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82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4CD98D-3A68-BB47-AECA-C0F9F88D5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2CB714-7272-7C42-B080-8D4008AA1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7E64CB-6D75-1048-90F3-4AF26B02C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2E83FB-E973-01A7-947B-437E4E4E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F0ABD0-9507-EE8A-BD29-A1FB8BA7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Thunderstorm Analysis of Weather Stations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616A-72AE-E977-2A46-0EE3A31C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637278"/>
            <a:ext cx="10475912" cy="3048001"/>
          </a:xfrm>
        </p:spPr>
        <p:txBody>
          <a:bodyPr>
            <a:normAutofit/>
          </a:bodyPr>
          <a:lstStyle/>
          <a:p>
            <a:r>
              <a:rPr lang="en-US" dirty="0"/>
              <a:t>Each weather station reports a variety of meteorological data in the database, but we are interested only in one data point</a:t>
            </a:r>
          </a:p>
          <a:p>
            <a:r>
              <a:rPr lang="en-US" dirty="0"/>
              <a:t>FRSHTT stands for “Fog, Rain, Snow, Hail, Thunder, Tornado</a:t>
            </a:r>
            <a:r>
              <a:rPr lang="en-US"/>
              <a:t>”, where </a:t>
            </a:r>
            <a:r>
              <a:rPr lang="en-US" dirty="0"/>
              <a:t>each digit in the integer corresponding to a Boolean “1” or “0” for appearance that day</a:t>
            </a:r>
          </a:p>
          <a:p>
            <a:r>
              <a:rPr lang="en-US" dirty="0"/>
              <a:t>We look at the tens place of this integer to identify if thunderstorms happened that day</a:t>
            </a:r>
          </a:p>
          <a:p>
            <a:r>
              <a:rPr lang="en-US" dirty="0"/>
              <a:t>Across a year of data, this becomes a total occurrences of thunderstorms that year, which can be averaged across a 10 year timeframe to find outliers in yearly thunderstorm occurrence</a:t>
            </a:r>
          </a:p>
        </p:txBody>
      </p:sp>
      <p:pic>
        <p:nvPicPr>
          <p:cNvPr id="4" name="Content Placeholder 18">
            <a:extLst>
              <a:ext uri="{FF2B5EF4-FFF2-40B4-BE49-F238E27FC236}">
                <a16:creationId xmlns:a16="http://schemas.microsoft.com/office/drawing/2014/main" id="{2AA67520-8264-A413-3903-82A8A61314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909"/>
          <a:stretch>
            <a:fillRect/>
          </a:stretch>
        </p:blipFill>
        <p:spPr>
          <a:xfrm>
            <a:off x="2450564" y="2270839"/>
            <a:ext cx="7284521" cy="137837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3ED068-BAA2-F520-5B5B-FDD727A4D7AA}"/>
              </a:ext>
            </a:extLst>
          </p:cNvPr>
          <p:cNvCxnSpPr>
            <a:cxnSpLocks/>
          </p:cNvCxnSpPr>
          <p:nvPr/>
        </p:nvCxnSpPr>
        <p:spPr>
          <a:xfrm flipH="1">
            <a:off x="9479280" y="2418080"/>
            <a:ext cx="447040" cy="6197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6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48950A-B410-81C3-DD5E-1F0B5C22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Number of weather stations per year</a:t>
            </a:r>
          </a:p>
        </p:txBody>
      </p:sp>
      <p:pic>
        <p:nvPicPr>
          <p:cNvPr id="10" name="Content Placeholder 9" descr="A graph showing the number of stock prices&#10;&#10;AI-generated content may be incorrect.">
            <a:extLst>
              <a:ext uri="{FF2B5EF4-FFF2-40B4-BE49-F238E27FC236}">
                <a16:creationId xmlns:a16="http://schemas.microsoft.com/office/drawing/2014/main" id="{0C6F9F6E-8CB4-AB8A-753D-4EC013604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22" y="1462507"/>
            <a:ext cx="9204755" cy="460237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512EF8-AEFA-0F10-6765-37897951434B}"/>
              </a:ext>
            </a:extLst>
          </p:cNvPr>
          <p:cNvSpPr txBox="1"/>
          <p:nvPr/>
        </p:nvSpPr>
        <p:spPr>
          <a:xfrm>
            <a:off x="812800" y="6248400"/>
            <a:ext cx="1056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total number of weather stations and complete weather data becomes much more complete around 1973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70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9D491B-213D-697D-DDB8-1B8E534B9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4F1221-BF45-CC99-621E-C82DDF70A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09B6567-37EA-6972-DF26-EE5EDA566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462EE7-ED3E-DACF-25AF-5D0D66931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9E5544-C59C-BB80-FC8A-D20DEF7A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Weather Station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B102A-76E3-00CD-C16F-40830DCF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4597399" cy="4092708"/>
          </a:xfrm>
        </p:spPr>
        <p:txBody>
          <a:bodyPr>
            <a:normAutofit/>
          </a:bodyPr>
          <a:lstStyle/>
          <a:p>
            <a:r>
              <a:rPr lang="en-US" dirty="0"/>
              <a:t>Thunder has a range of around 10 miles (</a:t>
            </a:r>
            <a:r>
              <a:rPr lang="en-US" dirty="0">
                <a:hlinkClick r:id="rId3"/>
              </a:rPr>
              <a:t>https://www.noaa.gov/jetstream/lightning/sound-of-thunder</a:t>
            </a:r>
            <a:r>
              <a:rPr lang="en-US" dirty="0"/>
              <a:t>)</a:t>
            </a:r>
          </a:p>
          <a:p>
            <a:r>
              <a:rPr lang="en-US" dirty="0"/>
              <a:t>A bounding box of 10 miles is created around each meteorite landing  based on the Haversine Algorithm.</a:t>
            </a:r>
          </a:p>
          <a:p>
            <a:r>
              <a:rPr lang="en-US" dirty="0"/>
              <a:t>The number of thunderstorms for the meteorite landing is a </a:t>
            </a:r>
            <a:r>
              <a:rPr lang="en-US" i="1" dirty="0"/>
              <a:t>Union</a:t>
            </a:r>
            <a:r>
              <a:rPr lang="en-US" dirty="0"/>
              <a:t> of the thunderstorm data for all stations in range.</a:t>
            </a:r>
          </a:p>
          <a:p>
            <a:pPr lvl="1"/>
            <a:r>
              <a:rPr lang="en-US" dirty="0"/>
              <a:t>A more stringent approach would use the </a:t>
            </a:r>
            <a:r>
              <a:rPr lang="en-US" i="1" dirty="0"/>
              <a:t>Intersection</a:t>
            </a:r>
            <a:r>
              <a:rPr lang="en-US" dirty="0"/>
              <a:t> of the thunderstorm data. This may become a future change to the analysis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4FEDD-B9C8-8BA5-C9AB-8019F26D8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832" y="1407693"/>
            <a:ext cx="6525536" cy="5277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972A1E-637E-3891-1E57-DF87F10109FE}"/>
              </a:ext>
            </a:extLst>
          </p:cNvPr>
          <p:cNvSpPr txBox="1"/>
          <p:nvPr/>
        </p:nvSpPr>
        <p:spPr>
          <a:xfrm>
            <a:off x="6226672" y="6377503"/>
            <a:ext cx="652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 of the “</a:t>
            </a:r>
            <a:r>
              <a:rPr lang="en-US" sz="1400" dirty="0" err="1"/>
              <a:t>Thuathe</a:t>
            </a:r>
            <a:r>
              <a:rPr lang="en-US" sz="1400" dirty="0"/>
              <a:t>” meteorite bounding box with two stations in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0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31BB0-D002-98E2-198A-F9AC4DCB4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C3D4A1-BC3A-1801-C6EE-0104FEE15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848A5C-ADCC-C4CC-0055-E3D518BD4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1CCF40-8965-B22D-B64A-700D3CFA5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02C960-1F8D-2041-68B9-D2382D15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Found vs Fell meteorites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CF8A-BCF2-120C-E1DD-FCE6C9129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357197"/>
            <a:ext cx="3510296" cy="432808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Fell Meteorites are those meteorites have been observed to have fallen.</a:t>
            </a:r>
          </a:p>
          <a:p>
            <a:pPr lvl="1"/>
            <a:r>
              <a:rPr lang="en-US" dirty="0"/>
              <a:t>Meteorite rock associated with the witnessed fall event has been found</a:t>
            </a:r>
          </a:p>
          <a:p>
            <a:pPr lvl="1"/>
            <a:r>
              <a:rPr lang="en-US" dirty="0"/>
              <a:t>Can be associated with a specific date when the fall occurred</a:t>
            </a:r>
          </a:p>
          <a:p>
            <a:r>
              <a:rPr lang="en-US" dirty="0"/>
              <a:t>Found Meteorites are those that have been identified as extraterrestrial rock but are not associated with a known fall event.</a:t>
            </a:r>
          </a:p>
          <a:p>
            <a:r>
              <a:rPr lang="en-US" dirty="0"/>
              <a:t>Many more finds than falls exist in the database, but falls are much more useful with respect to this analysis.</a:t>
            </a:r>
          </a:p>
          <a:p>
            <a:r>
              <a:rPr lang="en-US" dirty="0">
                <a:hlinkClick r:id="rId3"/>
              </a:rPr>
              <a:t>https://www.lpi.usra.edu/meteor/docs/falls-finds.pdf</a:t>
            </a:r>
            <a:endParaRPr lang="en-US" dirty="0"/>
          </a:p>
        </p:txBody>
      </p:sp>
      <p:pic>
        <p:nvPicPr>
          <p:cNvPr id="4" name="Content Placeholder 4" descr="A graph of a number of atomic number&#10;&#10;AI-generated content may be incorrect.">
            <a:extLst>
              <a:ext uri="{FF2B5EF4-FFF2-40B4-BE49-F238E27FC236}">
                <a16:creationId xmlns:a16="http://schemas.microsoft.com/office/drawing/2014/main" id="{F3CC48D4-0946-A3C2-BA3E-0E082AE59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097" y="2357198"/>
            <a:ext cx="7867888" cy="3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4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59AA4-8B35-0946-7DFD-AEC38D30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9767" y="295002"/>
            <a:ext cx="2774573" cy="60486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16 Prime Mjolnir Candidates Found</a:t>
            </a:r>
          </a:p>
        </p:txBody>
      </p:sp>
      <p:pic>
        <p:nvPicPr>
          <p:cNvPr id="5" name="Content Placeholder 1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07BE12F0-D246-0672-651A-288EDD720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2" y="295002"/>
            <a:ext cx="8214218" cy="61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87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359</TotalTime>
  <Words>642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The Quest for Mjolnir</vt:lpstr>
      <vt:lpstr>Introduction and assumptions</vt:lpstr>
      <vt:lpstr>Data analysis flowchart</vt:lpstr>
      <vt:lpstr>Data structures</vt:lpstr>
      <vt:lpstr>Thunderstorm Analysis of Weather Stations</vt:lpstr>
      <vt:lpstr>Number of weather stations per year</vt:lpstr>
      <vt:lpstr>Weather Station Selection Criteria</vt:lpstr>
      <vt:lpstr>Found vs Fell meteorites</vt:lpstr>
      <vt:lpstr>16 Prime Mjolnir Candidates Found</vt:lpstr>
      <vt:lpstr>Conclusions and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Joshua Stuckey</cp:lastModifiedBy>
  <cp:revision>2</cp:revision>
  <dcterms:created xsi:type="dcterms:W3CDTF">2025-07-10T17:04:53Z</dcterms:created>
  <dcterms:modified xsi:type="dcterms:W3CDTF">2025-09-18T15:08:26Z</dcterms:modified>
</cp:coreProperties>
</file>