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16.emf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1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1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1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1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>
            <a:extLst>
              <a:ext uri="{FF2B5EF4-FFF2-40B4-BE49-F238E27FC236}">
                <a16:creationId xmlns:a16="http://schemas.microsoft.com/office/drawing/2014/main" id="{C3B56686-F3E1-EDA0-BC0B-E78CC13BF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566053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8000">
                <a:schemeClr val="accent1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DDEE1FAB-E19F-F047-BE19-1312C21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574" r="47840"/>
          <a:stretch/>
        </p:blipFill>
        <p:spPr>
          <a:xfrm>
            <a:off x="8839200" y="0"/>
            <a:ext cx="3352800" cy="5105400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6" name="Kuva 15">
            <a:extLst>
              <a:ext uri="{FF2B5EF4-FFF2-40B4-BE49-F238E27FC236}">
                <a16:creationId xmlns:a16="http://schemas.microsoft.com/office/drawing/2014/main" id="{31245FDF-1E77-107C-59DE-661E0631B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3874"/>
          <a:stretch/>
        </p:blipFill>
        <p:spPr>
          <a:xfrm>
            <a:off x="7537837" y="-109000"/>
            <a:ext cx="4654163" cy="5403905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C0B1FF6F-EEBB-D89A-4435-FE60DFB95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987" y="2743200"/>
            <a:ext cx="5621895" cy="21483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i="0">
                <a:solidFill>
                  <a:schemeClr val="bg1"/>
                </a:solidFill>
                <a:latin typeface="Poppins" pitchFamily="2" charset="77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E7F06F77-1F5E-F4D0-FE41-BA4E3B51D4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2988" y="5091592"/>
            <a:ext cx="5229340" cy="8052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dirty="0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4E0E710-9AA2-F07B-175D-46374A33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0244-CC70-274F-BD26-17CF84067490}" type="datetime1">
              <a:rPr lang="fi-FI" smtClean="0"/>
              <a:t>16.5.2025</a:t>
            </a:fld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2603C7C-E57F-47DA-1DF1-74D78BBA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88D8-841C-DA4B-8EC2-1FA0C112996C}" type="slidenum">
              <a:rPr lang="fi-FI" smtClean="0"/>
              <a:t>‹#›</a:t>
            </a:fld>
            <a:endParaRPr lang="fi-FI"/>
          </a:p>
        </p:txBody>
      </p:sp>
      <p:sp>
        <p:nvSpPr>
          <p:cNvPr id="7" name="Alatunnisteen paikkamerkki 16">
            <a:extLst>
              <a:ext uri="{FF2B5EF4-FFF2-40B4-BE49-F238E27FC236}">
                <a16:creationId xmlns:a16="http://schemas.microsoft.com/office/drawing/2014/main" id="{7AB38E90-760E-7C58-AAE0-D22DC890F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1" y="6557963"/>
            <a:ext cx="5731914" cy="30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 spc="6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fi-FI" dirty="0"/>
          </a:p>
        </p:txBody>
      </p:sp>
      <p:pic>
        <p:nvPicPr>
          <p:cNvPr id="14" name="Kuva 13" descr="Tulevaisuusluotain - Hämeen osaamistarpeiden ennakointiverkosto">
            <a:extLst>
              <a:ext uri="{FF2B5EF4-FFF2-40B4-BE49-F238E27FC236}">
                <a16:creationId xmlns:a16="http://schemas.microsoft.com/office/drawing/2014/main" id="{96C5E93A-BCF6-3705-1E6E-56F2E74258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222" y="142681"/>
            <a:ext cx="3740400" cy="2493600"/>
          </a:xfrm>
          <a:prstGeom prst="rect">
            <a:avLst/>
          </a:prstGeom>
        </p:spPr>
      </p:pic>
      <p:pic>
        <p:nvPicPr>
          <p:cNvPr id="10" name="Kuva 9" descr="Euroopan unionin osarahoittama -logo">
            <a:extLst>
              <a:ext uri="{FF2B5EF4-FFF2-40B4-BE49-F238E27FC236}">
                <a16:creationId xmlns:a16="http://schemas.microsoft.com/office/drawing/2014/main" id="{6CF747A8-0EF1-20D3-1E1D-4FAE2C601AF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06337" y="5839081"/>
            <a:ext cx="2424702" cy="64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1892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>
            <a:extLst>
              <a:ext uri="{FF2B5EF4-FFF2-40B4-BE49-F238E27FC236}">
                <a16:creationId xmlns:a16="http://schemas.microsoft.com/office/drawing/2014/main" id="{C03BDCBF-C556-E7F1-C6EF-C0E450FF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56605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7000">
                <a:schemeClr val="bg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9" name="Kuva 8">
            <a:extLst>
              <a:ext uri="{FF2B5EF4-FFF2-40B4-BE49-F238E27FC236}">
                <a16:creationId xmlns:a16="http://schemas.microsoft.com/office/drawing/2014/main" id="{2F53686F-0197-0A48-81AD-A849CA1BF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574" r="47840"/>
          <a:stretch/>
        </p:blipFill>
        <p:spPr>
          <a:xfrm>
            <a:off x="8839200" y="0"/>
            <a:ext cx="3352800" cy="510540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5" name="Suorakulmio 4">
            <a:extLst>
              <a:ext uri="{FF2B5EF4-FFF2-40B4-BE49-F238E27FC236}">
                <a16:creationId xmlns:a16="http://schemas.microsoft.com/office/drawing/2014/main" id="{8F20EF16-D069-28FC-AD7C-C65610A19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182670DF-2807-C19D-4EB5-31E037D3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0207E93-D84F-FE9E-27A2-DA99466ED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00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D03DB96-87F6-49FA-EB8F-A22FCB29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F97222-A119-8848-A660-61D0E3D04113}" type="datetime1">
              <a:rPr lang="fi-FI" smtClean="0"/>
              <a:t>16.5.2025</a:t>
            </a:fld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D8ED7A8-D149-7511-9D17-5D00DEA5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E188D8-841C-DA4B-8EC2-1FA0C112996C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0" name="Alatunnisteen paikkamerkki 16">
            <a:extLst>
              <a:ext uri="{FF2B5EF4-FFF2-40B4-BE49-F238E27FC236}">
                <a16:creationId xmlns:a16="http://schemas.microsoft.com/office/drawing/2014/main" id="{056D48BD-3224-7C5C-4D66-54C2AD46E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1" y="6557963"/>
            <a:ext cx="5731914" cy="30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 spc="6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fi-FI" dirty="0"/>
          </a:p>
        </p:txBody>
      </p:sp>
      <p:pic>
        <p:nvPicPr>
          <p:cNvPr id="11" name="Kuva 10">
            <a:extLst>
              <a:ext uri="{FF2B5EF4-FFF2-40B4-BE49-F238E27FC236}">
                <a16:creationId xmlns:a16="http://schemas.microsoft.com/office/drawing/2014/main" id="{3C869ACB-1EF9-834B-440A-CC23D0428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33904" y="6047718"/>
            <a:ext cx="1108380" cy="318195"/>
          </a:xfrm>
          <a:prstGeom prst="rect">
            <a:avLst/>
          </a:prstGeom>
        </p:spPr>
      </p:pic>
      <p:pic>
        <p:nvPicPr>
          <p:cNvPr id="12" name="Kuva 11">
            <a:extLst>
              <a:ext uri="{FF2B5EF4-FFF2-40B4-BE49-F238E27FC236}">
                <a16:creationId xmlns:a16="http://schemas.microsoft.com/office/drawing/2014/main" id="{693E08E9-57EB-9A0C-6336-C72A957FC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225023" y="6079071"/>
            <a:ext cx="1412111" cy="3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899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>
            <a:extLst>
              <a:ext uri="{FF2B5EF4-FFF2-40B4-BE49-F238E27FC236}">
                <a16:creationId xmlns:a16="http://schemas.microsoft.com/office/drawing/2014/main" id="{C03BDCBF-C556-E7F1-C6EF-C0E450FF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56605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47000">
                <a:schemeClr val="accent2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9" name="Kuva 8">
            <a:extLst>
              <a:ext uri="{FF2B5EF4-FFF2-40B4-BE49-F238E27FC236}">
                <a16:creationId xmlns:a16="http://schemas.microsoft.com/office/drawing/2014/main" id="{D8936995-5C3A-6E84-F2A6-6FCFE02D7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574" r="47840"/>
          <a:stretch/>
        </p:blipFill>
        <p:spPr>
          <a:xfrm>
            <a:off x="8839200" y="0"/>
            <a:ext cx="3352800" cy="510540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5" name="Suorakulmio 4">
            <a:extLst>
              <a:ext uri="{FF2B5EF4-FFF2-40B4-BE49-F238E27FC236}">
                <a16:creationId xmlns:a16="http://schemas.microsoft.com/office/drawing/2014/main" id="{8F20EF16-D069-28FC-AD7C-C65610A19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182670DF-2807-C19D-4EB5-31E037D3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0207E93-D84F-FE9E-27A2-DA99466ED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00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D03DB96-87F6-49FA-EB8F-A22FCB29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F9E089-AFC7-0842-8D1E-070A10EF6011}" type="datetime1">
              <a:rPr lang="fi-FI" smtClean="0"/>
              <a:t>16.5.2025</a:t>
            </a:fld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D8ED7A8-D149-7511-9D17-5D00DEA5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E188D8-841C-DA4B-8EC2-1FA0C112996C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0" name="Alatunnisteen paikkamerkki 16">
            <a:extLst>
              <a:ext uri="{FF2B5EF4-FFF2-40B4-BE49-F238E27FC236}">
                <a16:creationId xmlns:a16="http://schemas.microsoft.com/office/drawing/2014/main" id="{056D48BD-3224-7C5C-4D66-54C2AD46E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1" y="6557963"/>
            <a:ext cx="5731914" cy="30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 spc="6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fi-FI" dirty="0"/>
          </a:p>
        </p:txBody>
      </p:sp>
      <p:pic>
        <p:nvPicPr>
          <p:cNvPr id="11" name="Kuva 10">
            <a:extLst>
              <a:ext uri="{FF2B5EF4-FFF2-40B4-BE49-F238E27FC236}">
                <a16:creationId xmlns:a16="http://schemas.microsoft.com/office/drawing/2014/main" id="{82C34050-EE87-6EBD-5A12-2B8C0D2E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33904" y="6047718"/>
            <a:ext cx="1108380" cy="318195"/>
          </a:xfrm>
          <a:prstGeom prst="rect">
            <a:avLst/>
          </a:prstGeom>
        </p:spPr>
      </p:pic>
      <p:pic>
        <p:nvPicPr>
          <p:cNvPr id="12" name="Kuva 11">
            <a:extLst>
              <a:ext uri="{FF2B5EF4-FFF2-40B4-BE49-F238E27FC236}">
                <a16:creationId xmlns:a16="http://schemas.microsoft.com/office/drawing/2014/main" id="{1C682A44-F8F8-3825-9CCE-98957F163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225023" y="6079071"/>
            <a:ext cx="1412111" cy="3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091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>
            <a:extLst>
              <a:ext uri="{FF2B5EF4-FFF2-40B4-BE49-F238E27FC236}">
                <a16:creationId xmlns:a16="http://schemas.microsoft.com/office/drawing/2014/main" id="{C03BDCBF-C556-E7F1-C6EF-C0E450FF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566053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46000">
                <a:schemeClr val="accent3"/>
              </a:gs>
              <a:gs pos="99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9" name="Kuva 8">
            <a:extLst>
              <a:ext uri="{FF2B5EF4-FFF2-40B4-BE49-F238E27FC236}">
                <a16:creationId xmlns:a16="http://schemas.microsoft.com/office/drawing/2014/main" id="{A6F4A69E-E5C0-CDA7-4AEC-4716941F5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574" r="47840"/>
          <a:stretch/>
        </p:blipFill>
        <p:spPr>
          <a:xfrm>
            <a:off x="8839200" y="0"/>
            <a:ext cx="3352800" cy="510540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5" name="Suorakulmio 4">
            <a:extLst>
              <a:ext uri="{FF2B5EF4-FFF2-40B4-BE49-F238E27FC236}">
                <a16:creationId xmlns:a16="http://schemas.microsoft.com/office/drawing/2014/main" id="{8F20EF16-D069-28FC-AD7C-C65610A19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182670DF-2807-C19D-4EB5-31E037D3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0207E93-D84F-FE9E-27A2-DA99466ED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00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D03DB96-87F6-49FA-EB8F-A22FCB29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D3C5-6C6D-4D42-AE74-A4DE49279FD8}" type="datetime1">
              <a:rPr lang="fi-FI" smtClean="0"/>
              <a:t>16.5.2025</a:t>
            </a:fld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D8ED7A8-D149-7511-9D17-5D00DEA5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E188D8-841C-DA4B-8EC2-1FA0C112996C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0" name="Alatunnisteen paikkamerkki 16">
            <a:extLst>
              <a:ext uri="{FF2B5EF4-FFF2-40B4-BE49-F238E27FC236}">
                <a16:creationId xmlns:a16="http://schemas.microsoft.com/office/drawing/2014/main" id="{056D48BD-3224-7C5C-4D66-54C2AD46E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1" y="6557963"/>
            <a:ext cx="5731914" cy="30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 spc="6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fi-FI" dirty="0"/>
          </a:p>
        </p:txBody>
      </p:sp>
      <p:pic>
        <p:nvPicPr>
          <p:cNvPr id="11" name="Kuva 10">
            <a:extLst>
              <a:ext uri="{FF2B5EF4-FFF2-40B4-BE49-F238E27FC236}">
                <a16:creationId xmlns:a16="http://schemas.microsoft.com/office/drawing/2014/main" id="{0CEFA217-7D6D-9CBE-F063-273DCD58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33904" y="6047718"/>
            <a:ext cx="1108380" cy="318195"/>
          </a:xfrm>
          <a:prstGeom prst="rect">
            <a:avLst/>
          </a:prstGeom>
        </p:spPr>
      </p:pic>
      <p:pic>
        <p:nvPicPr>
          <p:cNvPr id="12" name="Kuva 11">
            <a:extLst>
              <a:ext uri="{FF2B5EF4-FFF2-40B4-BE49-F238E27FC236}">
                <a16:creationId xmlns:a16="http://schemas.microsoft.com/office/drawing/2014/main" id="{0DCEB741-A74E-536C-208D-34E2B81E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225023" y="6079071"/>
            <a:ext cx="1412111" cy="3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1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69FF276-0645-4F99-6EBC-B4E48FB6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7CF26C6-14F3-E9EC-2848-0505CA88A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A66EBF04-BEA0-6FAB-1FCB-B5C3A0E99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9F53B7AD-0CDB-6F9B-FAD9-9A344D93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29C4-1176-DB4F-ADE5-E9C047CED699}" type="datetime1">
              <a:rPr lang="fi-FI" smtClean="0"/>
              <a:t>16.5.2025</a:t>
            </a:fld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DC905D0-26E1-2958-B010-3ABF04C5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88D8-841C-DA4B-8EC2-1FA0C112996C}" type="slidenum">
              <a:rPr lang="fi-FI" smtClean="0"/>
              <a:t>‹#›</a:t>
            </a:fld>
            <a:endParaRPr lang="fi-FI"/>
          </a:p>
        </p:txBody>
      </p:sp>
      <p:sp>
        <p:nvSpPr>
          <p:cNvPr id="9" name="Alatunnisteen paikkamerkki 16">
            <a:extLst>
              <a:ext uri="{FF2B5EF4-FFF2-40B4-BE49-F238E27FC236}">
                <a16:creationId xmlns:a16="http://schemas.microsoft.com/office/drawing/2014/main" id="{9BA1C5DC-D872-E9DA-786E-ACFA68CA7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1" y="6557963"/>
            <a:ext cx="5731914" cy="30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 spc="6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287722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7A5B3CD-5428-ECE0-CAAF-73007896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oppins" pitchFamily="2" charset="77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EB8028A-8B8C-8976-DF12-83F822B2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3B987FE-625D-642E-E71B-0FD3CF50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86639"/>
            <a:ext cx="5157787" cy="3503024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C2CC3538-4E42-FBBD-E757-455E117A9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86DEAD87-0D15-6243-F089-6E57583B8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58359"/>
            <a:ext cx="5183188" cy="3531304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01E8AB5C-A464-B981-CB64-F0CBF18B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EA77-7B68-8E4D-BC7B-9FB81DCDC10F}" type="datetime1">
              <a:rPr lang="fi-FI" smtClean="0"/>
              <a:t>16.5.2025</a:t>
            </a:fld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1B1A494C-7E3C-80F8-B8FE-C8AAE934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88D8-841C-DA4B-8EC2-1FA0C112996C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Alatunnisteen paikkamerkki 16">
            <a:extLst>
              <a:ext uri="{FF2B5EF4-FFF2-40B4-BE49-F238E27FC236}">
                <a16:creationId xmlns:a16="http://schemas.microsoft.com/office/drawing/2014/main" id="{82F3523C-CAAC-1289-6F01-E40D81D9C9A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57401" y="6557963"/>
            <a:ext cx="5731914" cy="30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 spc="6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03965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7A5B3CD-5428-ECE0-CAAF-73007896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oppins" pitchFamily="2" charset="77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EB8028A-8B8C-8976-DF12-83F822B2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92374" cy="823912"/>
          </a:xfrm>
        </p:spPr>
        <p:txBody>
          <a:bodyPr anchor="t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3B987FE-625D-642E-E71B-0FD3CF50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58359"/>
            <a:ext cx="3292374" cy="3503024"/>
          </a:xfrm>
        </p:spPr>
        <p:txBody>
          <a:bodyPr>
            <a:normAutofit/>
          </a:bodyPr>
          <a:lstStyle>
            <a:lvl1pPr indent="-156600">
              <a:defRPr sz="1400"/>
            </a:lvl1pPr>
            <a:lvl2pPr indent="-156600">
              <a:defRPr sz="1400"/>
            </a:lvl2pPr>
            <a:lvl3pPr indent="-156600">
              <a:defRPr sz="1400"/>
            </a:lvl3pPr>
            <a:lvl4pPr indent="-156600">
              <a:defRPr sz="1400"/>
            </a:lvl4pPr>
            <a:lvl5pPr indent="-156600">
              <a:defRPr sz="14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C2CC3538-4E42-FBBD-E757-455E117A9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6549" y="1681163"/>
            <a:ext cx="3295891" cy="823912"/>
          </a:xfrm>
        </p:spPr>
        <p:txBody>
          <a:bodyPr anchor="t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86DEAD87-0D15-6243-F089-6E57583B8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66549" y="2658359"/>
            <a:ext cx="3295891" cy="3531304"/>
          </a:xfrm>
        </p:spPr>
        <p:txBody>
          <a:bodyPr>
            <a:normAutofit/>
          </a:bodyPr>
          <a:lstStyle>
            <a:lvl1pPr indent="-156600">
              <a:defRPr sz="1400"/>
            </a:lvl1pPr>
            <a:lvl2pPr indent="-156600">
              <a:defRPr sz="1400"/>
            </a:lvl2pPr>
            <a:lvl3pPr indent="-156600">
              <a:defRPr sz="1400"/>
            </a:lvl3pPr>
            <a:lvl4pPr indent="-156600">
              <a:defRPr sz="1400"/>
            </a:lvl4pPr>
            <a:lvl5pPr indent="-156600">
              <a:defRPr sz="1400"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01E8AB5C-A464-B981-CB64-F0CBF18B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5111-28DF-8A48-A492-02149EA192BC}" type="datetime1">
              <a:rPr lang="fi-FI" smtClean="0"/>
              <a:t>16.5.2025</a:t>
            </a:fld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1B1A494C-7E3C-80F8-B8FE-C8AAE934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88D8-841C-DA4B-8EC2-1FA0C112996C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Alatunnisteen paikkamerkki 16">
            <a:extLst>
              <a:ext uri="{FF2B5EF4-FFF2-40B4-BE49-F238E27FC236}">
                <a16:creationId xmlns:a16="http://schemas.microsoft.com/office/drawing/2014/main" id="{82F3523C-CAAC-1289-6F01-E40D81D9C9A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57401" y="6557963"/>
            <a:ext cx="5731914" cy="30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 spc="6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fi-FI" dirty="0"/>
          </a:p>
        </p:txBody>
      </p:sp>
      <p:sp>
        <p:nvSpPr>
          <p:cNvPr id="8" name="Tekstin paikkamerkki 4">
            <a:extLst>
              <a:ext uri="{FF2B5EF4-FFF2-40B4-BE49-F238E27FC236}">
                <a16:creationId xmlns:a16="http://schemas.microsoft.com/office/drawing/2014/main" id="{34AF0196-5F8E-F85F-A00F-B181CD5B73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98756" y="1681163"/>
            <a:ext cx="3295891" cy="823912"/>
          </a:xfrm>
        </p:spPr>
        <p:txBody>
          <a:bodyPr anchor="t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11" name="Sisällön paikkamerkki 5">
            <a:extLst>
              <a:ext uri="{FF2B5EF4-FFF2-40B4-BE49-F238E27FC236}">
                <a16:creationId xmlns:a16="http://schemas.microsoft.com/office/drawing/2014/main" id="{DFFCD0EB-A9C4-7FAF-9C20-B0FE9B6845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10331" y="2658359"/>
            <a:ext cx="3295891" cy="3531304"/>
          </a:xfrm>
        </p:spPr>
        <p:txBody>
          <a:bodyPr>
            <a:normAutofit/>
          </a:bodyPr>
          <a:lstStyle>
            <a:lvl1pPr indent="-156600">
              <a:defRPr sz="1400"/>
            </a:lvl1pPr>
            <a:lvl2pPr indent="-156600">
              <a:defRPr sz="1400"/>
            </a:lvl2pPr>
            <a:lvl3pPr indent="-156600">
              <a:defRPr sz="1400"/>
            </a:lvl3pPr>
            <a:lvl4pPr indent="-156600">
              <a:defRPr sz="1400"/>
            </a:lvl4pPr>
            <a:lvl5pPr indent="-156600">
              <a:defRPr sz="1400"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844606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B81C853-45D4-521F-9056-82A1DCB8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3E5D7DC4-00B0-9D69-FF4B-277EA60A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D4C3-C843-FC44-916E-4B826CACB9BB}" type="datetime1">
              <a:rPr lang="fi-FI" smtClean="0"/>
              <a:t>16.5.2025</a:t>
            </a:fld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078872F7-EAF1-9467-0DC2-95630FCA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88D8-841C-DA4B-8EC2-1FA0C112996C}" type="slidenum">
              <a:rPr lang="fi-FI" smtClean="0"/>
              <a:t>‹#›</a:t>
            </a:fld>
            <a:endParaRPr lang="fi-FI"/>
          </a:p>
        </p:txBody>
      </p:sp>
      <p:sp>
        <p:nvSpPr>
          <p:cNvPr id="4" name="Alatunnisteen paikkamerkki 16">
            <a:extLst>
              <a:ext uri="{FF2B5EF4-FFF2-40B4-BE49-F238E27FC236}">
                <a16:creationId xmlns:a16="http://schemas.microsoft.com/office/drawing/2014/main" id="{91E34A88-5E17-034E-0F45-AE6D8A185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1" y="6557963"/>
            <a:ext cx="5731914" cy="30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 spc="6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7633766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CDF833BB-9AB9-8AC0-2063-C7E7EC43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33-F7A4-1B42-A218-31ED7C570F5F}" type="datetime1">
              <a:rPr lang="fi-FI" smtClean="0"/>
              <a:t>16.5.2025</a:t>
            </a:fld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AC063A19-E69B-851F-5001-BA07269E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88D8-841C-DA4B-8EC2-1FA0C112996C}" type="slidenum">
              <a:rPr lang="fi-FI" smtClean="0"/>
              <a:t>‹#›</a:t>
            </a:fld>
            <a:endParaRPr lang="fi-FI"/>
          </a:p>
        </p:txBody>
      </p:sp>
      <p:sp>
        <p:nvSpPr>
          <p:cNvPr id="3" name="Alatunnisteen paikkamerkki 16">
            <a:extLst>
              <a:ext uri="{FF2B5EF4-FFF2-40B4-BE49-F238E27FC236}">
                <a16:creationId xmlns:a16="http://schemas.microsoft.com/office/drawing/2014/main" id="{0613DDF9-44AD-C6C5-BB0F-3B1101574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1" y="6557963"/>
            <a:ext cx="5731914" cy="30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 spc="6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231437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66000">
              <a:schemeClr val="accent1">
                <a:lumMod val="15000"/>
                <a:lumOff val="85000"/>
              </a:schemeClr>
            </a:gs>
            <a:gs pos="100000">
              <a:schemeClr val="accent1">
                <a:lumMod val="17000"/>
                <a:lumOff val="8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0280A05-ECDE-4F8A-A18B-6727EFEB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42974"/>
            <a:ext cx="3932237" cy="111442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664B0A62-43EF-2FEE-1E8F-D04C964B0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399" y="1"/>
            <a:ext cx="6202837" cy="5467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287FC99D-6B61-A0B0-A974-507A3E8FB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966C13C-F9A6-9209-B1B8-8DE7D9BD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A2FE-7C2B-7349-BAE2-28BD0D2F2D21}" type="datetime1">
              <a:rPr lang="fi-FI" smtClean="0"/>
              <a:t>16.5.2025</a:t>
            </a:fld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C2A67BF-EE50-7EE7-4DD1-4E0B4B8C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88D8-841C-DA4B-8EC2-1FA0C112996C}" type="slidenum">
              <a:rPr lang="fi-FI" smtClean="0"/>
              <a:t>‹#›</a:t>
            </a:fld>
            <a:endParaRPr lang="fi-FI"/>
          </a:p>
        </p:txBody>
      </p:sp>
      <p:sp>
        <p:nvSpPr>
          <p:cNvPr id="6" name="Alatunnisteen paikkamerkki 16">
            <a:extLst>
              <a:ext uri="{FF2B5EF4-FFF2-40B4-BE49-F238E27FC236}">
                <a16:creationId xmlns:a16="http://schemas.microsoft.com/office/drawing/2014/main" id="{44AE0448-2B8F-C6F3-75C1-1064F5F76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1" y="6557963"/>
            <a:ext cx="5731914" cy="30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 spc="6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46396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uvatekstillinen kuva"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66000">
              <a:schemeClr val="accent1">
                <a:lumMod val="15000"/>
                <a:lumOff val="85000"/>
              </a:schemeClr>
            </a:gs>
            <a:gs pos="100000">
              <a:schemeClr val="accent1">
                <a:lumMod val="17000"/>
                <a:lumOff val="8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orakulmio 5">
            <a:extLst>
              <a:ext uri="{FF2B5EF4-FFF2-40B4-BE49-F238E27FC236}">
                <a16:creationId xmlns:a16="http://schemas.microsoft.com/office/drawing/2014/main" id="{E9118973-BB28-6CDB-09D3-03B2E297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566053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48000">
                <a:schemeClr val="accent3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22F62740-D7DB-4814-2492-BAEF7DD40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0574" r="47840"/>
          <a:stretch/>
        </p:blipFill>
        <p:spPr>
          <a:xfrm>
            <a:off x="8839200" y="0"/>
            <a:ext cx="3352800" cy="510540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2" name="Suorakulmio 11">
            <a:extLst>
              <a:ext uri="{FF2B5EF4-FFF2-40B4-BE49-F238E27FC236}">
                <a16:creationId xmlns:a16="http://schemas.microsoft.com/office/drawing/2014/main" id="{CE8B0968-4B63-73AE-A52C-66E394872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50280A05-ECDE-4F8A-A18B-6727EFEB0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113297"/>
            <a:ext cx="3932237" cy="111442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fi-FI" dirty="0"/>
              <a:t>Kiitos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287FC99D-6B61-A0B0-A974-507A3E8FBCD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505900"/>
            <a:ext cx="3932237" cy="13630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dirty="0"/>
              <a:t>Yhteystiedot</a:t>
            </a:r>
          </a:p>
          <a:p>
            <a:pPr lvl="0"/>
            <a:r>
              <a:rPr lang="fi-FI" dirty="0"/>
              <a:t>Some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966C13C-F9A6-9209-B1B8-8DE7D9BD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A72D63-4E8B-7648-8977-B93ABAF466C9}" type="datetime1">
              <a:rPr lang="fi-FI" smtClean="0"/>
              <a:t>16.5.2025</a:t>
            </a:fld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C2A67BF-EE50-7EE7-4DD1-4E0B4B8C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E188D8-841C-DA4B-8EC2-1FA0C112996C}" type="slidenum">
              <a:rPr lang="fi-FI" smtClean="0"/>
              <a:pPr/>
              <a:t>‹#›</a:t>
            </a:fld>
            <a:endParaRPr lang="fi-FI" dirty="0"/>
          </a:p>
        </p:txBody>
      </p:sp>
      <p:pic>
        <p:nvPicPr>
          <p:cNvPr id="11" name="Kuva 10">
            <a:extLst>
              <a:ext uri="{FF2B5EF4-FFF2-40B4-BE49-F238E27FC236}">
                <a16:creationId xmlns:a16="http://schemas.microsoft.com/office/drawing/2014/main" id="{799DFC27-184E-3B28-50AD-89FD717C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8492" y="631058"/>
            <a:ext cx="3197991" cy="1499537"/>
          </a:xfrm>
          <a:prstGeom prst="rect">
            <a:avLst/>
          </a:prstGeom>
        </p:spPr>
      </p:pic>
      <p:sp>
        <p:nvSpPr>
          <p:cNvPr id="13" name="Alatunnisteen paikkamerkki 16">
            <a:extLst>
              <a:ext uri="{FF2B5EF4-FFF2-40B4-BE49-F238E27FC236}">
                <a16:creationId xmlns:a16="http://schemas.microsoft.com/office/drawing/2014/main" id="{774F5664-0407-E9B7-F758-D6FB66A82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1" y="6557963"/>
            <a:ext cx="5731914" cy="30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 spc="6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fi-FI" dirty="0"/>
          </a:p>
        </p:txBody>
      </p:sp>
      <p:pic>
        <p:nvPicPr>
          <p:cNvPr id="9" name="Kuva 8">
            <a:extLst>
              <a:ext uri="{FF2B5EF4-FFF2-40B4-BE49-F238E27FC236}">
                <a16:creationId xmlns:a16="http://schemas.microsoft.com/office/drawing/2014/main" id="{EF1BB285-0D68-E5C1-A1AF-B46E6A116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06337" y="5839081"/>
            <a:ext cx="2424702" cy="640487"/>
          </a:xfrm>
          <a:prstGeom prst="rect">
            <a:avLst/>
          </a:prstGeom>
        </p:spPr>
      </p:pic>
      <p:pic>
        <p:nvPicPr>
          <p:cNvPr id="14" name="Kuva 13">
            <a:extLst>
              <a:ext uri="{FF2B5EF4-FFF2-40B4-BE49-F238E27FC236}">
                <a16:creationId xmlns:a16="http://schemas.microsoft.com/office/drawing/2014/main" id="{7C82AFE6-7956-AAFF-C0B5-21B0CC883A8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r="13874"/>
          <a:stretch/>
        </p:blipFill>
        <p:spPr>
          <a:xfrm>
            <a:off x="7537837" y="-109000"/>
            <a:ext cx="4654163" cy="540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24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>
            <a:extLst>
              <a:ext uri="{FF2B5EF4-FFF2-40B4-BE49-F238E27FC236}">
                <a16:creationId xmlns:a16="http://schemas.microsoft.com/office/drawing/2014/main" id="{C3B56686-F3E1-EDA0-BC0B-E78CC13BF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56605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37000">
                <a:schemeClr val="bg2"/>
              </a:gs>
              <a:gs pos="98000">
                <a:schemeClr val="bg2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Kuva 9">
            <a:extLst>
              <a:ext uri="{FF2B5EF4-FFF2-40B4-BE49-F238E27FC236}">
                <a16:creationId xmlns:a16="http://schemas.microsoft.com/office/drawing/2014/main" id="{17E0F687-0B0C-BE49-765E-042AFD47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574" r="47840"/>
          <a:stretch/>
        </p:blipFill>
        <p:spPr>
          <a:xfrm>
            <a:off x="8839200" y="0"/>
            <a:ext cx="3352800" cy="510540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7" name="Suorakulmio 6">
            <a:extLst>
              <a:ext uri="{FF2B5EF4-FFF2-40B4-BE49-F238E27FC236}">
                <a16:creationId xmlns:a16="http://schemas.microsoft.com/office/drawing/2014/main" id="{3ABEF549-B93E-A15C-B801-3FE150CEA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C0B1FF6F-EEBB-D89A-4435-FE60DFB95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987" y="2743200"/>
            <a:ext cx="5621895" cy="21483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i="0">
                <a:solidFill>
                  <a:schemeClr val="tx2"/>
                </a:solidFill>
                <a:latin typeface="Poppins" pitchFamily="2" charset="77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E7F06F77-1F5E-F4D0-FE41-BA4E3B51D4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2988" y="5091592"/>
            <a:ext cx="5229340" cy="8052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dirty="0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4E0E710-9AA2-F07B-175D-46374A33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D1F5BF-2C49-E443-AD47-E0D304FD80A5}" type="datetime1">
              <a:rPr lang="fi-FI" smtClean="0"/>
              <a:t>16.5.2025</a:t>
            </a:fld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2603C7C-E57F-47DA-1DF1-74D78BBA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E188D8-841C-DA4B-8EC2-1FA0C112996C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9" name="Alatunnisteen paikkamerkki 16">
            <a:extLst>
              <a:ext uri="{FF2B5EF4-FFF2-40B4-BE49-F238E27FC236}">
                <a16:creationId xmlns:a16="http://schemas.microsoft.com/office/drawing/2014/main" id="{461313B1-F0CF-1569-12F5-99DAD21BA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1" y="6557963"/>
            <a:ext cx="5731914" cy="30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 spc="6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fi-FI" dirty="0"/>
          </a:p>
        </p:txBody>
      </p:sp>
      <p:pic>
        <p:nvPicPr>
          <p:cNvPr id="17" name="Kuva 16" descr="Tulevaisuusluotain - Hämeen osaamistarpeiden ennakointiverkosto">
            <a:extLst>
              <a:ext uri="{FF2B5EF4-FFF2-40B4-BE49-F238E27FC236}">
                <a16:creationId xmlns:a16="http://schemas.microsoft.com/office/drawing/2014/main" id="{76D0EE8A-C5D5-0AB4-C431-5DC97B36E67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74" y="134730"/>
            <a:ext cx="3739433" cy="2492955"/>
          </a:xfrm>
          <a:prstGeom prst="rect">
            <a:avLst/>
          </a:prstGeom>
        </p:spPr>
      </p:pic>
      <p:pic>
        <p:nvPicPr>
          <p:cNvPr id="18" name="Kuva 17">
            <a:extLst>
              <a:ext uri="{FF2B5EF4-FFF2-40B4-BE49-F238E27FC236}">
                <a16:creationId xmlns:a16="http://schemas.microsoft.com/office/drawing/2014/main" id="{D23E36B5-A095-5A10-F080-EBF93EDA7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3874"/>
          <a:stretch/>
        </p:blipFill>
        <p:spPr>
          <a:xfrm>
            <a:off x="7537837" y="-109000"/>
            <a:ext cx="4654163" cy="5403905"/>
          </a:xfrm>
          <a:prstGeom prst="rect">
            <a:avLst/>
          </a:prstGeom>
        </p:spPr>
      </p:pic>
      <p:pic>
        <p:nvPicPr>
          <p:cNvPr id="5" name="Kuva 4" descr="Euroopan unionin osarahoittama -logo">
            <a:extLst>
              <a:ext uri="{FF2B5EF4-FFF2-40B4-BE49-F238E27FC236}">
                <a16:creationId xmlns:a16="http://schemas.microsoft.com/office/drawing/2014/main" id="{D41411A0-421C-7E3C-C357-F0F2A6C3D0F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06337" y="5839081"/>
            <a:ext cx="2424702" cy="64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4906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>
            <a:extLst>
              <a:ext uri="{FF2B5EF4-FFF2-40B4-BE49-F238E27FC236}">
                <a16:creationId xmlns:a16="http://schemas.microsoft.com/office/drawing/2014/main" id="{C3B56686-F3E1-EDA0-BC0B-E78CC13BF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56605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47000">
                <a:schemeClr val="accent2"/>
              </a:gs>
              <a:gs pos="99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Kuva 9">
            <a:extLst>
              <a:ext uri="{FF2B5EF4-FFF2-40B4-BE49-F238E27FC236}">
                <a16:creationId xmlns:a16="http://schemas.microsoft.com/office/drawing/2014/main" id="{FEC88A0A-5BB7-C18D-B5C7-5CCDD6C03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574" r="47840"/>
          <a:stretch/>
        </p:blipFill>
        <p:spPr>
          <a:xfrm>
            <a:off x="8839200" y="0"/>
            <a:ext cx="3352800" cy="510540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7" name="Suorakulmio 6">
            <a:extLst>
              <a:ext uri="{FF2B5EF4-FFF2-40B4-BE49-F238E27FC236}">
                <a16:creationId xmlns:a16="http://schemas.microsoft.com/office/drawing/2014/main" id="{99CBE0AC-2FB8-8BF1-821E-DD36716FE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C0B1FF6F-EEBB-D89A-4435-FE60DFB95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987" y="2743200"/>
            <a:ext cx="5621895" cy="21483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i="0">
                <a:solidFill>
                  <a:schemeClr val="bg1"/>
                </a:solidFill>
                <a:latin typeface="Poppins" pitchFamily="2" charset="77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E7F06F77-1F5E-F4D0-FE41-BA4E3B51D4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2988" y="5091592"/>
            <a:ext cx="5229340" cy="8052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dirty="0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4E0E710-9AA2-F07B-175D-46374A33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1224C6-B95F-C349-A801-EC6E3117EF53}" type="datetime1">
              <a:rPr lang="fi-FI" smtClean="0"/>
              <a:t>16.5.2025</a:t>
            </a:fld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2603C7C-E57F-47DA-1DF1-74D78BBA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E188D8-841C-DA4B-8EC2-1FA0C112996C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9" name="Alatunnisteen paikkamerkki 16">
            <a:extLst>
              <a:ext uri="{FF2B5EF4-FFF2-40B4-BE49-F238E27FC236}">
                <a16:creationId xmlns:a16="http://schemas.microsoft.com/office/drawing/2014/main" id="{61255A09-4C1E-6CDA-8CD5-B44F13388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1" y="6557963"/>
            <a:ext cx="5731914" cy="30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 spc="6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fi-FI" dirty="0"/>
          </a:p>
        </p:txBody>
      </p:sp>
      <p:pic>
        <p:nvPicPr>
          <p:cNvPr id="15" name="Kuva 14" descr="Tulevaisuusluotain - Hämeen osaamistarpeiden ennakointiverkosto">
            <a:extLst>
              <a:ext uri="{FF2B5EF4-FFF2-40B4-BE49-F238E27FC236}">
                <a16:creationId xmlns:a16="http://schemas.microsoft.com/office/drawing/2014/main" id="{22570685-F5CF-AE7C-F067-04504914AD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222" y="142681"/>
            <a:ext cx="3740400" cy="2493600"/>
          </a:xfrm>
          <a:prstGeom prst="rect">
            <a:avLst/>
          </a:prstGeom>
        </p:spPr>
      </p:pic>
      <p:pic>
        <p:nvPicPr>
          <p:cNvPr id="16" name="Kuva 15">
            <a:extLst>
              <a:ext uri="{FF2B5EF4-FFF2-40B4-BE49-F238E27FC236}">
                <a16:creationId xmlns:a16="http://schemas.microsoft.com/office/drawing/2014/main" id="{7DF9BEBE-704A-854C-7774-5A6677336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3874"/>
          <a:stretch/>
        </p:blipFill>
        <p:spPr>
          <a:xfrm>
            <a:off x="7537837" y="-109000"/>
            <a:ext cx="4654163" cy="5403905"/>
          </a:xfrm>
          <a:prstGeom prst="rect">
            <a:avLst/>
          </a:prstGeom>
        </p:spPr>
      </p:pic>
      <p:pic>
        <p:nvPicPr>
          <p:cNvPr id="5" name="Kuva 4" descr="Euroopan unionin osarahoittama -logo">
            <a:extLst>
              <a:ext uri="{FF2B5EF4-FFF2-40B4-BE49-F238E27FC236}">
                <a16:creationId xmlns:a16="http://schemas.microsoft.com/office/drawing/2014/main" id="{EFAD567E-5A77-40CB-8DB6-F77BF00B84F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06337" y="5839081"/>
            <a:ext cx="2424702" cy="64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7029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>
            <a:extLst>
              <a:ext uri="{FF2B5EF4-FFF2-40B4-BE49-F238E27FC236}">
                <a16:creationId xmlns:a16="http://schemas.microsoft.com/office/drawing/2014/main" id="{C3B56686-F3E1-EDA0-BC0B-E78CC13BF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566053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48000">
                <a:schemeClr val="accent3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Kuva 9">
            <a:extLst>
              <a:ext uri="{FF2B5EF4-FFF2-40B4-BE49-F238E27FC236}">
                <a16:creationId xmlns:a16="http://schemas.microsoft.com/office/drawing/2014/main" id="{B4D47101-B702-1148-D870-B398FEC6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574" r="47840"/>
          <a:stretch/>
        </p:blipFill>
        <p:spPr>
          <a:xfrm>
            <a:off x="8839200" y="0"/>
            <a:ext cx="3352800" cy="510540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7" name="Suorakulmio 6">
            <a:extLst>
              <a:ext uri="{FF2B5EF4-FFF2-40B4-BE49-F238E27FC236}">
                <a16:creationId xmlns:a16="http://schemas.microsoft.com/office/drawing/2014/main" id="{2DFF75D6-5B5B-7C07-22DE-8EB7FFC22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C0B1FF6F-EEBB-D89A-4435-FE60DFB95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987" y="2743200"/>
            <a:ext cx="5621895" cy="21483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i="0">
                <a:solidFill>
                  <a:schemeClr val="bg1"/>
                </a:solidFill>
                <a:latin typeface="Poppins" pitchFamily="2" charset="77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E7F06F77-1F5E-F4D0-FE41-BA4E3B51D4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2988" y="5091592"/>
            <a:ext cx="5229340" cy="8052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dirty="0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4E0E710-9AA2-F07B-175D-46374A33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FC5DD7-B2B0-6247-826A-D3235B099A1B}" type="datetime1">
              <a:rPr lang="fi-FI" smtClean="0"/>
              <a:t>16.5.2025</a:t>
            </a:fld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2603C7C-E57F-47DA-1DF1-74D78BBA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E188D8-841C-DA4B-8EC2-1FA0C112996C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9" name="Alatunnisteen paikkamerkki 16">
            <a:extLst>
              <a:ext uri="{FF2B5EF4-FFF2-40B4-BE49-F238E27FC236}">
                <a16:creationId xmlns:a16="http://schemas.microsoft.com/office/drawing/2014/main" id="{0EA9F024-60E0-110B-DA41-71B6BA630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1" y="6557963"/>
            <a:ext cx="5731914" cy="30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 spc="6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fi-FI" dirty="0"/>
          </a:p>
        </p:txBody>
      </p:sp>
      <p:pic>
        <p:nvPicPr>
          <p:cNvPr id="14" name="Kuva 13" descr="Tulevaisuusluotain - Hämeen osaamistarpeiden ennakointiverkosto">
            <a:extLst>
              <a:ext uri="{FF2B5EF4-FFF2-40B4-BE49-F238E27FC236}">
                <a16:creationId xmlns:a16="http://schemas.microsoft.com/office/drawing/2014/main" id="{12585888-8FDF-140A-B6B6-262B3A41A3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222" y="142681"/>
            <a:ext cx="3740400" cy="2493600"/>
          </a:xfrm>
          <a:prstGeom prst="rect">
            <a:avLst/>
          </a:prstGeom>
        </p:spPr>
      </p:pic>
      <p:pic>
        <p:nvPicPr>
          <p:cNvPr id="15" name="Kuva 14">
            <a:extLst>
              <a:ext uri="{FF2B5EF4-FFF2-40B4-BE49-F238E27FC236}">
                <a16:creationId xmlns:a16="http://schemas.microsoft.com/office/drawing/2014/main" id="{41B41E45-17D6-CCD1-820B-8FE920155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3874"/>
          <a:stretch/>
        </p:blipFill>
        <p:spPr>
          <a:xfrm>
            <a:off x="7537837" y="-109000"/>
            <a:ext cx="4654163" cy="5403905"/>
          </a:xfrm>
          <a:prstGeom prst="rect">
            <a:avLst/>
          </a:prstGeom>
        </p:spPr>
      </p:pic>
      <p:pic>
        <p:nvPicPr>
          <p:cNvPr id="5" name="Kuva 4" descr="Euroopan unionin osarahoittama -logo">
            <a:extLst>
              <a:ext uri="{FF2B5EF4-FFF2-40B4-BE49-F238E27FC236}">
                <a16:creationId xmlns:a16="http://schemas.microsoft.com/office/drawing/2014/main" id="{960376D9-79FD-877E-8746-A3A6F08F9F7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06337" y="5839081"/>
            <a:ext cx="2424702" cy="64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5137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>
            <a:extLst>
              <a:ext uri="{FF2B5EF4-FFF2-40B4-BE49-F238E27FC236}">
                <a16:creationId xmlns:a16="http://schemas.microsoft.com/office/drawing/2014/main" id="{C3B56686-F3E1-EDA0-BC0B-E78CC13BF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566053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48000">
                <a:schemeClr val="accent4"/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Kuva 9">
            <a:extLst>
              <a:ext uri="{FF2B5EF4-FFF2-40B4-BE49-F238E27FC236}">
                <a16:creationId xmlns:a16="http://schemas.microsoft.com/office/drawing/2014/main" id="{D4F95C78-29DF-4869-55BC-8D14AE55B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574" r="47840"/>
          <a:stretch/>
        </p:blipFill>
        <p:spPr>
          <a:xfrm>
            <a:off x="8839200" y="0"/>
            <a:ext cx="3352800" cy="510540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7" name="Suorakulmio 6">
            <a:extLst>
              <a:ext uri="{FF2B5EF4-FFF2-40B4-BE49-F238E27FC236}">
                <a16:creationId xmlns:a16="http://schemas.microsoft.com/office/drawing/2014/main" id="{AEBADA04-5585-A85F-6EC7-4D9822D6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C0B1FF6F-EEBB-D89A-4435-FE60DFB95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987" y="2743200"/>
            <a:ext cx="5621895" cy="21483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i="0">
                <a:solidFill>
                  <a:schemeClr val="bg1"/>
                </a:solidFill>
                <a:latin typeface="Poppins" pitchFamily="2" charset="77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E7F06F77-1F5E-F4D0-FE41-BA4E3B51D4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2988" y="5091592"/>
            <a:ext cx="5229340" cy="8052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dirty="0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4E0E710-9AA2-F07B-175D-46374A33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F65EB5-7AEB-2140-87B8-3929FD135B2C}" type="datetime1">
              <a:rPr lang="fi-FI" smtClean="0"/>
              <a:t>16.5.2025</a:t>
            </a:fld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2603C7C-E57F-47DA-1DF1-74D78BBA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E188D8-841C-DA4B-8EC2-1FA0C112996C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9" name="Alatunnisteen paikkamerkki 16">
            <a:extLst>
              <a:ext uri="{FF2B5EF4-FFF2-40B4-BE49-F238E27FC236}">
                <a16:creationId xmlns:a16="http://schemas.microsoft.com/office/drawing/2014/main" id="{AB1B98C9-C398-774D-511C-5A8B48C6A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1" y="6557963"/>
            <a:ext cx="5731914" cy="30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 spc="6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fi-FI" dirty="0"/>
          </a:p>
        </p:txBody>
      </p:sp>
      <p:pic>
        <p:nvPicPr>
          <p:cNvPr id="14" name="Kuva 13" descr="Tulevaisuusluotain - Hämeen osaamistarpeiden ennakointiverkosto">
            <a:extLst>
              <a:ext uri="{FF2B5EF4-FFF2-40B4-BE49-F238E27FC236}">
                <a16:creationId xmlns:a16="http://schemas.microsoft.com/office/drawing/2014/main" id="{068A4988-AF56-4065-97BA-EE58727F81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222" y="142681"/>
            <a:ext cx="3740400" cy="2493600"/>
          </a:xfrm>
          <a:prstGeom prst="rect">
            <a:avLst/>
          </a:prstGeom>
        </p:spPr>
      </p:pic>
      <p:pic>
        <p:nvPicPr>
          <p:cNvPr id="15" name="Kuva 14">
            <a:extLst>
              <a:ext uri="{FF2B5EF4-FFF2-40B4-BE49-F238E27FC236}">
                <a16:creationId xmlns:a16="http://schemas.microsoft.com/office/drawing/2014/main" id="{9A140153-C8B6-E4CF-E023-3E9513A1A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3874"/>
          <a:stretch/>
        </p:blipFill>
        <p:spPr>
          <a:xfrm>
            <a:off x="7537837" y="-109000"/>
            <a:ext cx="4654163" cy="5403905"/>
          </a:xfrm>
          <a:prstGeom prst="rect">
            <a:avLst/>
          </a:prstGeom>
        </p:spPr>
      </p:pic>
      <p:pic>
        <p:nvPicPr>
          <p:cNvPr id="5" name="Kuva 4" descr="Euroopan unionin osarahoittama -logo">
            <a:extLst>
              <a:ext uri="{FF2B5EF4-FFF2-40B4-BE49-F238E27FC236}">
                <a16:creationId xmlns:a16="http://schemas.microsoft.com/office/drawing/2014/main" id="{200CD5AB-7219-5C2C-BCC4-CD7CCA04C5E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06337" y="5839081"/>
            <a:ext cx="2424702" cy="64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7363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82670DF-2807-C19D-4EB5-31E037D3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0207E93-D84F-FE9E-27A2-DA99466ED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D03DB96-87F6-49FA-EB8F-A22FCB29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F83D-9D07-E646-ADB1-97B9E44E1938}" type="datetime1">
              <a:rPr lang="fi-FI" smtClean="0"/>
              <a:t>16.5.2025</a:t>
            </a:fld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D8ED7A8-D149-7511-9D17-5D00DEA5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88D8-841C-DA4B-8EC2-1FA0C112996C}" type="slidenum">
              <a:rPr lang="fi-FI" smtClean="0"/>
              <a:t>‹#›</a:t>
            </a:fld>
            <a:endParaRPr lang="fi-FI"/>
          </a:p>
        </p:txBody>
      </p:sp>
      <p:sp>
        <p:nvSpPr>
          <p:cNvPr id="8" name="Alatunnisteen paikkamerkki 16">
            <a:extLst>
              <a:ext uri="{FF2B5EF4-FFF2-40B4-BE49-F238E27FC236}">
                <a16:creationId xmlns:a16="http://schemas.microsoft.com/office/drawing/2014/main" id="{4E4D2623-4E79-C43D-5A42-F78519EF7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1" y="6557963"/>
            <a:ext cx="5731914" cy="30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 spc="6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7620265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Otsikko ja sisältö"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65000">
              <a:schemeClr val="accent3">
                <a:lumMod val="20000"/>
                <a:lumOff val="80000"/>
              </a:schemeClr>
            </a:gs>
            <a:gs pos="99000">
              <a:schemeClr val="accent3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>
            <a:extLst>
              <a:ext uri="{FF2B5EF4-FFF2-40B4-BE49-F238E27FC236}">
                <a16:creationId xmlns:a16="http://schemas.microsoft.com/office/drawing/2014/main" id="{CEF371F4-E03A-6FB3-1371-5FF6464E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Alatunnisteen paikkamerkki 16">
            <a:extLst>
              <a:ext uri="{FF2B5EF4-FFF2-40B4-BE49-F238E27FC236}">
                <a16:creationId xmlns:a16="http://schemas.microsoft.com/office/drawing/2014/main" id="{DEF62BD3-EA3E-6C00-856F-DD838417E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1" y="6557963"/>
            <a:ext cx="5731914" cy="30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 spc="6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182670DF-2807-C19D-4EB5-31E037D3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accent3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0207E93-D84F-FE9E-27A2-DA99466ED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D03DB96-87F6-49FA-EB8F-A22FCB29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8A01-A44C-F44B-AB6E-1DAFB9F1FE67}" type="datetime1">
              <a:rPr lang="fi-FI" smtClean="0"/>
              <a:t>16.5.2025</a:t>
            </a:fld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D8ED7A8-D149-7511-9D17-5D00DEA5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88D8-841C-DA4B-8EC2-1FA0C112996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250316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Otsikko ja sisältö"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64000">
              <a:schemeClr val="accent4">
                <a:lumMod val="20000"/>
                <a:lumOff val="80000"/>
              </a:schemeClr>
            </a:gs>
            <a:gs pos="98000">
              <a:schemeClr val="accent4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>
            <a:extLst>
              <a:ext uri="{FF2B5EF4-FFF2-40B4-BE49-F238E27FC236}">
                <a16:creationId xmlns:a16="http://schemas.microsoft.com/office/drawing/2014/main" id="{CEF371F4-E03A-6FB3-1371-5FF6464E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Alatunnisteen paikkamerkki 16">
            <a:extLst>
              <a:ext uri="{FF2B5EF4-FFF2-40B4-BE49-F238E27FC236}">
                <a16:creationId xmlns:a16="http://schemas.microsoft.com/office/drawing/2014/main" id="{DEF62BD3-EA3E-6C00-856F-DD838417E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1" y="6557963"/>
            <a:ext cx="5731914" cy="30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 spc="6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182670DF-2807-C19D-4EB5-31E037D3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accent4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0207E93-D84F-FE9E-27A2-DA99466ED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D03DB96-87F6-49FA-EB8F-A22FCB29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63BE-867A-2D42-ADE1-9E9290DC17ED}" type="datetime1">
              <a:rPr lang="fi-FI" smtClean="0"/>
              <a:t>16.5.2025</a:t>
            </a:fld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D8ED7A8-D149-7511-9D17-5D00DEA5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88D8-841C-DA4B-8EC2-1FA0C112996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395252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>
            <a:extLst>
              <a:ext uri="{FF2B5EF4-FFF2-40B4-BE49-F238E27FC236}">
                <a16:creationId xmlns:a16="http://schemas.microsoft.com/office/drawing/2014/main" id="{C03BDCBF-C556-E7F1-C6EF-C0E450FF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566053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8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E32F9790-5AC1-5CD7-0F3C-3229A5D7C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574" r="47840"/>
          <a:stretch/>
        </p:blipFill>
        <p:spPr>
          <a:xfrm>
            <a:off x="8839200" y="0"/>
            <a:ext cx="3352800" cy="510540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182670DF-2807-C19D-4EB5-31E037D3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0207E93-D84F-FE9E-27A2-DA99466ED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00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D03DB96-87F6-49FA-EB8F-A22FCB29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4479-28B3-9641-ACDC-7363C564F667}" type="datetime1">
              <a:rPr lang="fi-FI" smtClean="0"/>
              <a:t>16.5.2025</a:t>
            </a:fld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D8ED7A8-D149-7511-9D17-5D00DEA5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88D8-841C-DA4B-8EC2-1FA0C112996C}" type="slidenum">
              <a:rPr lang="fi-FI" smtClean="0"/>
              <a:t>‹#›</a:t>
            </a:fld>
            <a:endParaRPr lang="fi-FI"/>
          </a:p>
        </p:txBody>
      </p:sp>
      <p:pic>
        <p:nvPicPr>
          <p:cNvPr id="9" name="Kuva 8">
            <a:extLst>
              <a:ext uri="{FF2B5EF4-FFF2-40B4-BE49-F238E27FC236}">
                <a16:creationId xmlns:a16="http://schemas.microsoft.com/office/drawing/2014/main" id="{F0A52801-A2EE-B026-5F4D-D84A0FE82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33904" y="6047718"/>
            <a:ext cx="1108380" cy="318195"/>
          </a:xfrm>
          <a:prstGeom prst="rect">
            <a:avLst/>
          </a:prstGeom>
        </p:spPr>
      </p:pic>
      <p:sp>
        <p:nvSpPr>
          <p:cNvPr id="10" name="Alatunnisteen paikkamerkki 16">
            <a:extLst>
              <a:ext uri="{FF2B5EF4-FFF2-40B4-BE49-F238E27FC236}">
                <a16:creationId xmlns:a16="http://schemas.microsoft.com/office/drawing/2014/main" id="{056D48BD-3224-7C5C-4D66-54C2AD46E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1" y="6557963"/>
            <a:ext cx="5731914" cy="30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 spc="6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fi-FI" dirty="0"/>
          </a:p>
        </p:txBody>
      </p:sp>
      <p:pic>
        <p:nvPicPr>
          <p:cNvPr id="13" name="Kuva 12">
            <a:extLst>
              <a:ext uri="{FF2B5EF4-FFF2-40B4-BE49-F238E27FC236}">
                <a16:creationId xmlns:a16="http://schemas.microsoft.com/office/drawing/2014/main" id="{9D4D79A2-7F15-A364-B5BE-E472B7C47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225023" y="6079071"/>
            <a:ext cx="1412111" cy="3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7832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66000">
              <a:schemeClr val="accent1">
                <a:lumMod val="15000"/>
                <a:lumOff val="85000"/>
              </a:schemeClr>
            </a:gs>
            <a:gs pos="100000">
              <a:schemeClr val="accent1">
                <a:lumMod val="17000"/>
                <a:lumOff val="8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uva 7">
            <a:extLst>
              <a:ext uri="{FF2B5EF4-FFF2-40B4-BE49-F238E27FC236}">
                <a16:creationId xmlns:a16="http://schemas.microsoft.com/office/drawing/2014/main" id="{50A61FFD-8373-C65A-4E48-FB97D3A41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alphaModFix amt="95000"/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 t="20574" r="47840"/>
          <a:stretch/>
        </p:blipFill>
        <p:spPr>
          <a:xfrm>
            <a:off x="8839200" y="0"/>
            <a:ext cx="3352800" cy="510540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7" name="Suorakulmio 26">
            <a:extLst>
              <a:ext uri="{FF2B5EF4-FFF2-40B4-BE49-F238E27FC236}">
                <a16:creationId xmlns:a16="http://schemas.microsoft.com/office/drawing/2014/main" id="{1D87F33B-79AF-56C2-A65D-A9F34854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599B24F-A076-E4C0-B55C-0A9FC4C3B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4908C54-6326-3736-255D-615667DDF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8748" y="6557963"/>
            <a:ext cx="884327" cy="30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6345647E-0522-884F-BCFF-4C985C2A96B6}" type="datetime1">
              <a:rPr lang="fi-FI" smtClean="0"/>
              <a:t>16.5.2025</a:t>
            </a:fld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4A1401E-D1C9-482C-7A02-D4E506E34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4969" y="6572250"/>
            <a:ext cx="55394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45E188D8-841C-DA4B-8EC2-1FA0C112996C}" type="slidenum">
              <a:rPr lang="fi-FI" smtClean="0"/>
              <a:pPr/>
              <a:t>‹#›</a:t>
            </a:fld>
            <a:endParaRPr lang="fi-FI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03D2623C-47BF-0016-BCC7-812FC37D4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10833904" y="6049010"/>
            <a:ext cx="1104321" cy="317030"/>
          </a:xfrm>
          <a:prstGeom prst="rect">
            <a:avLst/>
          </a:prstGeom>
        </p:spPr>
      </p:pic>
      <p:sp>
        <p:nvSpPr>
          <p:cNvPr id="17" name="Alatunnisteen paikkamerkki 16">
            <a:extLst>
              <a:ext uri="{FF2B5EF4-FFF2-40B4-BE49-F238E27FC236}">
                <a16:creationId xmlns:a16="http://schemas.microsoft.com/office/drawing/2014/main" id="{A4991967-537B-BFB3-8AEC-62231A959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1" y="6557963"/>
            <a:ext cx="5731914" cy="30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 spc="6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fi-FI" dirty="0"/>
          </a:p>
        </p:txBody>
      </p:sp>
      <p:sp>
        <p:nvSpPr>
          <p:cNvPr id="28" name="Otsikon paikkamerkki 27">
            <a:extLst>
              <a:ext uri="{FF2B5EF4-FFF2-40B4-BE49-F238E27FC236}">
                <a16:creationId xmlns:a16="http://schemas.microsoft.com/office/drawing/2014/main" id="{BBCC2392-9B7B-9309-F7A7-E21A7DFE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pic>
        <p:nvPicPr>
          <p:cNvPr id="10" name="Kuva 9">
            <a:extLst>
              <a:ext uri="{FF2B5EF4-FFF2-40B4-BE49-F238E27FC236}">
                <a16:creationId xmlns:a16="http://schemas.microsoft.com/office/drawing/2014/main" id="{FF5CD15F-668E-D1D0-66A0-E5398A3F4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162408" y="6032948"/>
            <a:ext cx="1574086" cy="4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8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2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l/meetup-join/19%3ameeting_MjkwOGFmYzYtZmQ4MC00ZGJiLWIxYTYtM2EzMzRlNzg4Yzc5%40thread.v2/0?context=%7b%22Tid%22%3a%22d95951a6-dfd3-4a74-9abb-f2b2cb89d671%22%2c%22Oid%22%3a%22614f0230-2f04-485e-aa3c-c8b8c5138405%22%7d" TargetMode="External"/><Relationship Id="rId2" Type="http://schemas.openxmlformats.org/officeDocument/2006/relationships/hyperlink" Target="https://www.tulevaisuusluotain.fi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FED8512-EDDA-BC09-0D17-44B1CEF5B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641" y="3105870"/>
            <a:ext cx="8366075" cy="1978578"/>
          </a:xfrm>
        </p:spPr>
        <p:txBody>
          <a:bodyPr>
            <a:normAutofit fontScale="90000"/>
          </a:bodyPr>
          <a:lstStyle/>
          <a:p>
            <a:r>
              <a:rPr lang="fi-FI" sz="4900" dirty="0">
                <a:solidFill>
                  <a:schemeClr val="accent3"/>
                </a:solidFill>
              </a:rPr>
              <a:t>TULEVAISUUSLUOTAIN.FI</a:t>
            </a:r>
            <a:br>
              <a:rPr lang="fi-FI" sz="4800" dirty="0">
                <a:solidFill>
                  <a:schemeClr val="accent3"/>
                </a:solidFill>
              </a:rPr>
            </a:br>
            <a:br>
              <a:rPr lang="fi-FI" sz="4000" dirty="0"/>
            </a:br>
            <a:r>
              <a:rPr lang="fi-FI" sz="3100" dirty="0"/>
              <a:t>ENNAKOINTISIVUSTON</a:t>
            </a:r>
            <a:r>
              <a:rPr lang="fi-FI" sz="4000" dirty="0"/>
              <a:t> </a:t>
            </a:r>
            <a:br>
              <a:rPr lang="fi-FI" sz="4000" dirty="0"/>
            </a:br>
            <a:r>
              <a:rPr lang="fi-FI" sz="3200" dirty="0"/>
              <a:t>JULKAISUWEBINAARI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71ED56F-1591-BC7C-BAA1-394C2E8DF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641" y="5433237"/>
            <a:ext cx="7175229" cy="769034"/>
          </a:xfrm>
        </p:spPr>
        <p:txBody>
          <a:bodyPr>
            <a:noAutofit/>
          </a:bodyPr>
          <a:lstStyle/>
          <a:p>
            <a:r>
              <a:rPr lang="fi-FI" sz="2000" b="1" dirty="0"/>
              <a:t>Ke 4.6.2025 klo 10.00–11.00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FF51E2A7-8396-F52A-E507-88446D535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019" y="5817754"/>
            <a:ext cx="1669633" cy="58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170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43ED0C4-20F5-873E-704A-E76B2947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008" y="542260"/>
            <a:ext cx="10079665" cy="1552356"/>
          </a:xfrm>
        </p:spPr>
        <p:txBody>
          <a:bodyPr>
            <a:normAutofit fontScale="90000"/>
          </a:bodyPr>
          <a:lstStyle/>
          <a:p>
            <a:pPr algn="ctr"/>
            <a:r>
              <a:rPr lang="fi-FI" sz="4000" dirty="0"/>
              <a:t>Tervetuloa Hämeen osaamistarpeiden ennakointisivuston julkaisuwebinaariin! </a:t>
            </a:r>
            <a:br>
              <a:rPr lang="fi-FI" dirty="0"/>
            </a:b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9862DDA-BD5B-1DBD-9759-3F6A5163E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008" y="2094615"/>
            <a:ext cx="10079666" cy="3965944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fi-FI" sz="3100" dirty="0">
                <a:solidFill>
                  <a:schemeClr val="tx2"/>
                </a:solidFill>
              </a:rPr>
              <a:t>Julkaisemme uuden</a:t>
            </a:r>
            <a:r>
              <a:rPr lang="fi-FI" sz="3100" b="1" dirty="0">
                <a:solidFill>
                  <a:schemeClr val="tx2"/>
                </a:solidFill>
                <a:hlinkClick r:id="rId2"/>
              </a:rPr>
              <a:t> Tulevaisuusluotain.fi</a:t>
            </a:r>
            <a:r>
              <a:rPr lang="fi-FI" sz="3100" dirty="0">
                <a:solidFill>
                  <a:schemeClr val="tx2"/>
                </a:solidFill>
              </a:rPr>
              <a:t> ennakointisivuston Hämeen alueellisten osaamistarpeiden ennakoinnin tueksi </a:t>
            </a:r>
            <a:r>
              <a:rPr lang="fi-FI" sz="3100" b="1" dirty="0">
                <a:solidFill>
                  <a:schemeClr val="tx2"/>
                </a:solidFill>
              </a:rPr>
              <a:t>4.6.2025 klo 10</a:t>
            </a:r>
            <a:r>
              <a:rPr lang="fi-FI" sz="3100" dirty="0">
                <a:solidFill>
                  <a:schemeClr val="tx2"/>
                </a:solidFill>
              </a:rPr>
              <a:t>. Sivusto tarjoaa   tilannekuvatietoa Hämeen nykytilasta sekä pidemmän aikavälin osaamisen tulevaisuuskuvista.</a:t>
            </a:r>
          </a:p>
          <a:p>
            <a:pPr marL="0" indent="0" algn="ctr">
              <a:buNone/>
            </a:pPr>
            <a:r>
              <a:rPr lang="fi-FI" sz="3100" b="1" dirty="0">
                <a:solidFill>
                  <a:schemeClr val="tx2"/>
                </a:solidFill>
              </a:rPr>
              <a:t>Tervetuloa kuulemaan lisää ennakointisivuston sisällöistä!</a:t>
            </a:r>
          </a:p>
          <a:p>
            <a:pPr marL="0" indent="0" algn="ctr">
              <a:buNone/>
            </a:pPr>
            <a:endParaRPr lang="fi-FI" sz="3100" b="1" dirty="0">
              <a:solidFill>
                <a:schemeClr val="tx2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i-FI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LIITY MUKAAN WEBINAARIIN </a:t>
            </a:r>
            <a:r>
              <a:rPr kumimoji="0" lang="fi-FI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  <a:hlinkClick r:id="rId3"/>
              </a:rPr>
              <a:t>TÄÄLTÄ</a:t>
            </a:r>
            <a:r>
              <a:rPr kumimoji="0" lang="fi-FI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!</a:t>
            </a:r>
            <a:endParaRPr kumimoji="0" lang="fi-FI" sz="3200" b="1" i="0" u="none" strike="noStrike" kern="1200" cap="none" spc="0" normalizeH="0" baseline="0" noProof="0" dirty="0">
              <a:ln>
                <a:noFill/>
              </a:ln>
              <a:solidFill>
                <a:srgbClr val="0061AA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indent="0" algn="ctr">
              <a:buNone/>
            </a:pPr>
            <a:r>
              <a:rPr lang="fi-FI" sz="2400" dirty="0">
                <a:solidFill>
                  <a:schemeClr val="tx2"/>
                </a:solidFill>
              </a:rPr>
              <a:t>Ei ennakkoilmoittautumista. Tilaisuutta ei nauhoiteta.</a:t>
            </a:r>
          </a:p>
          <a:p>
            <a:pPr marL="0" indent="0" algn="ctr">
              <a:buNone/>
            </a:pPr>
            <a:endParaRPr lang="fi-FI" sz="24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fi-FI" sz="2200" dirty="0">
                <a:solidFill>
                  <a:schemeClr val="tx2"/>
                </a:solidFill>
              </a:rPr>
              <a:t>Sivustoa kehitetään osana </a:t>
            </a:r>
            <a:r>
              <a:rPr lang="fi-FI" sz="2200" dirty="0">
                <a:solidFill>
                  <a:schemeClr val="tx2"/>
                </a:solidFill>
                <a:hlinkClick r:id="rId2"/>
              </a:rPr>
              <a:t>Hämeen yhteinen osaamistarpeiden ennakoinnin toimintamalli -hanketta (ESR+) </a:t>
            </a:r>
            <a:r>
              <a:rPr lang="fi-FI" sz="2200" dirty="0">
                <a:solidFill>
                  <a:schemeClr val="tx2"/>
                </a:solidFill>
              </a:rPr>
              <a:t>yhteistyössä Hämeen osaamistarpeiden ennakointiverkoston kanssa.</a:t>
            </a:r>
          </a:p>
          <a:p>
            <a:pPr marL="0" indent="0">
              <a:buNone/>
            </a:pPr>
            <a:endParaRPr lang="fi-FI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7089F4DF-EDCF-4FC7-6A72-AF31FE13F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083" y="5957116"/>
            <a:ext cx="1536325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918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-teema">
  <a:themeElements>
    <a:clrScheme name="Tulevaisuusluotain">
      <a:dk1>
        <a:srgbClr val="000000"/>
      </a:dk1>
      <a:lt1>
        <a:srgbClr val="FFFFFF"/>
      </a:lt1>
      <a:dk2>
        <a:srgbClr val="0061AA"/>
      </a:dk2>
      <a:lt2>
        <a:srgbClr val="85C8EF"/>
      </a:lt2>
      <a:accent1>
        <a:srgbClr val="008CD0"/>
      </a:accent1>
      <a:accent2>
        <a:srgbClr val="D0308A"/>
      </a:accent2>
      <a:accent3>
        <a:srgbClr val="A24898"/>
      </a:accent3>
      <a:accent4>
        <a:srgbClr val="714EA3"/>
      </a:accent4>
      <a:accent5>
        <a:srgbClr val="E095DB"/>
      </a:accent5>
      <a:accent6>
        <a:srgbClr val="28CDD5"/>
      </a:accent6>
      <a:hlink>
        <a:srgbClr val="0045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Tulevaisuusluotain">
    <a:dk1>
      <a:srgbClr val="000000"/>
    </a:dk1>
    <a:lt1>
      <a:srgbClr val="FFFFFF"/>
    </a:lt1>
    <a:dk2>
      <a:srgbClr val="0061AA"/>
    </a:dk2>
    <a:lt2>
      <a:srgbClr val="85C8EF"/>
    </a:lt2>
    <a:accent1>
      <a:srgbClr val="008CD0"/>
    </a:accent1>
    <a:accent2>
      <a:srgbClr val="D0308A"/>
    </a:accent2>
    <a:accent3>
      <a:srgbClr val="A24898"/>
    </a:accent3>
    <a:accent4>
      <a:srgbClr val="714EA3"/>
    </a:accent4>
    <a:accent5>
      <a:srgbClr val="E095DB"/>
    </a:accent5>
    <a:accent6>
      <a:srgbClr val="28CDD5"/>
    </a:accent6>
    <a:hlink>
      <a:srgbClr val="0045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Tulevaisuusluotain">
    <a:dk1>
      <a:srgbClr val="000000"/>
    </a:dk1>
    <a:lt1>
      <a:srgbClr val="FFFFFF"/>
    </a:lt1>
    <a:dk2>
      <a:srgbClr val="0061AA"/>
    </a:dk2>
    <a:lt2>
      <a:srgbClr val="85C8EF"/>
    </a:lt2>
    <a:accent1>
      <a:srgbClr val="008CD0"/>
    </a:accent1>
    <a:accent2>
      <a:srgbClr val="D0308A"/>
    </a:accent2>
    <a:accent3>
      <a:srgbClr val="A24898"/>
    </a:accent3>
    <a:accent4>
      <a:srgbClr val="714EA3"/>
    </a:accent4>
    <a:accent5>
      <a:srgbClr val="E095DB"/>
    </a:accent5>
    <a:accent6>
      <a:srgbClr val="28CDD5"/>
    </a:accent6>
    <a:hlink>
      <a:srgbClr val="0045FF"/>
    </a:hlink>
    <a:folHlink>
      <a:srgbClr val="FF00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DFC248AD230E6F43A42C4D6397531195" ma:contentTypeVersion="14" ma:contentTypeDescription="Luo uusi asiakirja." ma:contentTypeScope="" ma:versionID="6c6d19cdf7f237eef1112fee2dd4d1ae">
  <xsd:schema xmlns:xsd="http://www.w3.org/2001/XMLSchema" xmlns:xs="http://www.w3.org/2001/XMLSchema" xmlns:p="http://schemas.microsoft.com/office/2006/metadata/properties" xmlns:ns2="8cf922d7-3da9-4e99-b6ae-08e1abe00bd5" xmlns:ns3="01030b6a-09e0-4d24-8fcf-9b1ce55aed6c" targetNamespace="http://schemas.microsoft.com/office/2006/metadata/properties" ma:root="true" ma:fieldsID="d0be0924ff03f404029d4a0414dda399" ns2:_="" ns3:_="">
    <xsd:import namespace="8cf922d7-3da9-4e99-b6ae-08e1abe00bd5"/>
    <xsd:import namespace="01030b6a-09e0-4d24-8fcf-9b1ce55aed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922d7-3da9-4e99-b6ae-08e1abe00b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Kuvien tunnisteet" ma:readOnly="false" ma:fieldId="{5cf76f15-5ced-4ddc-b409-7134ff3c332f}" ma:taxonomyMulti="true" ma:sspId="d2c86073-d20c-4242-97f1-555d656055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030b6a-09e0-4d24-8fcf-9b1ce55aed6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587ec72-8576-4c73-87c6-657aedc38279}" ma:internalName="TaxCatchAll" ma:showField="CatchAllData" ma:web="01030b6a-09e0-4d24-8fcf-9b1ce55aed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1030b6a-09e0-4d24-8fcf-9b1ce55aed6c" xsi:nil="true"/>
    <lcf76f155ced4ddcb4097134ff3c332f xmlns="8cf922d7-3da9-4e99-b6ae-08e1abe00bd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7E0E2C2-29E5-4EB7-9666-C2D6F8AEDD36}"/>
</file>

<file path=customXml/itemProps2.xml><?xml version="1.0" encoding="utf-8"?>
<ds:datastoreItem xmlns:ds="http://schemas.openxmlformats.org/officeDocument/2006/customXml" ds:itemID="{37C42CC7-1A2E-4B61-B19C-864CBBD54D17}"/>
</file>

<file path=customXml/itemProps3.xml><?xml version="1.0" encoding="utf-8"?>
<ds:datastoreItem xmlns:ds="http://schemas.openxmlformats.org/officeDocument/2006/customXml" ds:itemID="{CA810EE0-4AB8-491A-B77C-3726245273ED}"/>
</file>

<file path=docProps/app.xml><?xml version="1.0" encoding="utf-8"?>
<Properties xmlns="http://schemas.openxmlformats.org/officeDocument/2006/extended-properties" xmlns:vt="http://schemas.openxmlformats.org/officeDocument/2006/docPropsVTypes">
  <TotalTime>5609</TotalTime>
  <Words>82</Words>
  <Application>Microsoft Office PowerPoint</Application>
  <PresentationFormat>Laajakuva</PresentationFormat>
  <Paragraphs>10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6" baseType="lpstr">
      <vt:lpstr>Arial</vt:lpstr>
      <vt:lpstr>Poppins</vt:lpstr>
      <vt:lpstr>Verdana</vt:lpstr>
      <vt:lpstr>1_Office-teema</vt:lpstr>
      <vt:lpstr>TULEVAISUUSLUOTAIN.FI  ENNAKOINTISIVUSTON  JULKAISUWEBINAARI</vt:lpstr>
      <vt:lpstr>Tervetuloa Hämeen osaamistarpeiden ennakointisivuston julkaisuwebinaariin!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Kinnunen Maarit (ELY)</dc:creator>
  <cp:lastModifiedBy>Granlund Christian (ELY)</cp:lastModifiedBy>
  <cp:revision>16</cp:revision>
  <dcterms:created xsi:type="dcterms:W3CDTF">2025-05-08T09:26:03Z</dcterms:created>
  <dcterms:modified xsi:type="dcterms:W3CDTF">2025-05-19T08:16:35Z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0x010100DFC248AD230E6F43A42C4D6397531195</vt:lpwstr>
  </property>
</Properties>
</file>