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39" d="100"/>
          <a:sy n="39" d="100"/>
        </p:scale>
        <p:origin x="89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B75C-74CC-4C6D-ABA4-3DA6CEE5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31ABE-A8E8-406D-A7EA-433F73CED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73729-43D8-4A1A-8391-43D9ED09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F721-B4AD-465B-8EDC-A9B26336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C4917-394A-4069-86E8-5E648C0E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590-F9B2-4AEA-8A78-F48BAE94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8042-DD27-4789-9C85-BC735798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041B5-D4AA-468F-9603-B55D121A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EC66-1C7A-46C5-929E-BDAB51BC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A340-3A23-4370-899C-2AF04E8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9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9C5AE-07EC-453A-9AA5-2CA7F65F8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D980C-A0C0-47BF-9432-39FC2EF3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4177-A28A-49AF-A7BE-A7EA52F7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F479-FDBA-4A83-A723-B2FD9845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F89E-B68D-4B60-AC1B-163044E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67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59F6-AC78-4B42-A33D-A2CB8B3D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8427-9969-4B2C-8AFC-3F477AC3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563F-2534-491A-AA51-A99D52FA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48E6-BB7C-4931-A625-B5EB2F9C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CC61-17D6-499B-88A9-9ADD68B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07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A947-507D-41EF-B041-06559C95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501FB-B715-4D0E-A7CF-B031DBF66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D5B8C-1911-4407-9C66-FEE1DABB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EAD1-7BE6-4CBE-ACD8-3B14AB5F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F364-B7CB-4E18-B523-4D17E323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98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D5BB-8CF6-4998-9DF2-85DE6265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C6B8-E1D8-4993-A9A8-16634ECFC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B0EA1-D20C-42D3-8607-8E6193C3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B97B5-DBB5-4949-85F1-14AA7F64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3C69-B310-4ABF-94CC-4E398D63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586E-F005-461F-BC6B-12EEA8A5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1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ED20-155D-4A6F-A91F-FFBA56B3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98C95-B540-4356-8037-5F9DC428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C9E4-B0E2-44B3-A1C4-B1E250D6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F30AB-0EB4-4111-98B1-D7BD580B8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5101F-C73E-48A6-A5B9-6F229663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1B0E7-34F8-43A7-96FC-61DA907D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B0E44-B357-4578-A259-06065F97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8190F-BD26-400B-95FC-6E75DCF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B595-2F5F-4FD8-A052-49BBC66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FCAD0-29FC-487A-93D9-E369A81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A5F88-E61E-4188-80A6-C0E7D1CC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D45CA-ACDF-4307-B217-7DEFF2CF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2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B5AC-2937-44BB-BC5A-B220729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E81EE-F10E-4C7A-8A48-42D5F5B2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B0A2B-3906-4DA5-868B-0558AA9E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85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1F6-D030-403A-A72F-4D8AE67A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9458-7EEE-4418-912B-C2E486DD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A7C7-67CB-460E-BFE1-9F432E4B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77970-C7E2-4AB0-B1CD-EE5261CB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E431E-25E9-443D-864A-4E548689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0B93-5B0E-418F-99DD-2D2B58F7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1A17-6B6A-4E54-96A9-B6123DBF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67E3D-C95F-4C96-83B7-E274D82D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642A2-1340-42C1-8F45-2DC4C45F7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2DAC-C2B3-45A2-BADA-744C3547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B6A69-6655-4502-A6C4-C079B350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4E5A-A294-411F-9CE2-F4BB73EC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2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BFA9A-2C3F-4C00-A29E-B480AD9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894D-2525-425C-BEB3-1FD2BC365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009C-1789-4EF6-94D5-7CF2427E8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B775-3DA4-44F6-90CD-DA6937F3D412}" type="datetimeFigureOut">
              <a:rPr lang="en-CA" smtClean="0"/>
              <a:t>2022-10-28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33BF-DD74-405B-860B-E1CC0DC09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E847-E4FC-472E-9C35-054027F58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116F-7E0F-4495-8230-1155E10E31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D64D-A8C7-485F-B126-EB656CBEE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 </a:t>
            </a:r>
            <a:r>
              <a:rPr lang="en-CA" dirty="0" err="1"/>
              <a:t>Powerpoint</a:t>
            </a:r>
            <a:r>
              <a:rPr lang="en-CA" dirty="0"/>
              <a:t> for </a:t>
            </a:r>
            <a:r>
              <a:rPr lang="en-CA" dirty="0" err="1"/>
              <a:t>Teradrive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8E20A-A069-4C04-A17E-75D26FB6B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This is a test </a:t>
            </a:r>
            <a:r>
              <a:rPr lang="en-CA" dirty="0" err="1"/>
              <a:t>powerpoint</a:t>
            </a:r>
            <a:r>
              <a:rPr lang="en-CA" dirty="0"/>
              <a:t> for </a:t>
            </a:r>
            <a:r>
              <a:rPr lang="en-CA"/>
              <a:t>teradrive</a:t>
            </a:r>
          </a:p>
        </p:txBody>
      </p:sp>
    </p:spTree>
    <p:extLst>
      <p:ext uri="{BB962C8B-B14F-4D97-AF65-F5344CB8AC3E}">
        <p14:creationId xmlns:p14="http://schemas.microsoft.com/office/powerpoint/2010/main" val="298896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Powerpoint for Teradrive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Powerpoint for Teradrive</dc:title>
  <dc:creator>Arthur Cai</dc:creator>
  <cp:lastModifiedBy>Arthur Cai</cp:lastModifiedBy>
  <cp:revision>1</cp:revision>
  <dcterms:created xsi:type="dcterms:W3CDTF">2022-10-28T18:22:35Z</dcterms:created>
  <dcterms:modified xsi:type="dcterms:W3CDTF">2022-10-28T18:22:57Z</dcterms:modified>
</cp:coreProperties>
</file>