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8DEA-7FE6-45B2-9D9C-995842B31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316E0-D59C-45B5-AB1C-3303F90A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C9BC-FBD3-463C-A9E6-AC5866D1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0A45-E24F-42A3-A60E-EB090928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411E-76AF-4C75-9CD4-110421CC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86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175A-736A-45B5-AADC-AC3272FF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6C34-5E3A-489F-82F7-FE30DA3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24DD-7A8C-4F81-9C79-63FDA1B6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F740-0042-44C9-A501-9DD74B64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3F85-6416-4310-B7EB-990EBA97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11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7A6C4-77D8-4258-8FA8-C60ED698A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459A-DBF1-4896-A490-17D46005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FCFC-ACA8-4768-8D5B-EDDE6A95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91C8-E303-4F15-927E-E7F65AF9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5900-A78B-4C20-A02B-9D16BEBE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62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B4E4-5F9D-44BC-AB65-D0620DBC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36CA-9F16-4A6B-BE75-2F39D2E4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F4CA-963C-4453-8F6C-F5E7F275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74D5-6A88-43A4-90C9-E2D2A1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4336-1E49-4D64-80B1-6DE07E6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48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2C44-CF72-4041-9840-62BF7F58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D1D32-7840-4ADE-80B0-C39F7CA36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C051-AAC1-45D1-8D00-9C8D9CE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F500-63CA-4298-83E3-A86FC52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B99F-A5B0-47B0-80D0-8240B29E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6B5-9B5C-4F8D-A98D-5CC4369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8683-1A86-4A3D-9F28-90EDA805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5FDB6-5D31-4D18-B0C5-396400BC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73D7-ADD5-4889-A762-B2AB71AE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BAAF-25A2-47B1-9533-8EBE420C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3C1DF-43C8-45FF-9AF9-8D834BB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490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953E-CFD4-497D-A40C-40EBC361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99B2-6F08-4313-8A9D-4D702063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F7B6-7A5A-4331-9A2D-5495DC28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E918F-CBB5-49E6-87AB-B0873E3B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35150-8763-4043-8F9E-7A6A56BEF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F82A-AF88-427F-8961-4F1A5836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8C2E2-F9DF-4C56-82FE-56E369CD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6A680-A605-4233-97B3-F3CBFE33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465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A9AB-321D-4CEB-ABC1-7D98D85F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04240-4B29-4414-9592-7BB4F051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171A-B60E-496D-A324-4BF0A38C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AECC-BF5A-4C2D-952C-2F77543C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15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49DA1-09D8-4148-972C-5F027EF0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A5794-DC7B-4F6B-898A-AD16CB03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91C35-2908-4565-BCBD-55513A07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26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836C-CB40-4266-AD8D-2BAC29A7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688E-54ED-4D39-8010-6142DD73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F773-AF36-43D7-A36A-80819894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09A2-D7DB-4C69-A00B-9B0CF6B6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3B53-323C-4A13-8A94-2FDF0E04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06B6-8D6D-42E6-9E36-FF5E54D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02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76D-B994-4A62-A308-F02D4136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DEC03-E385-4785-B247-68E6495F3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38B4-7D7F-4EAE-A705-0B9DDB28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E56F-D354-4AA3-908B-00342ABD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2300-56A7-43BA-8D4A-D68A7962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1A97-FD84-40D0-9407-2F75DEF8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4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072BF-A838-4ED0-98DB-98119BBB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12E0-70CC-458C-AF27-7252728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4479-F697-4089-8796-259BA718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65B2-1501-4A9B-BCD9-8A562AAE027D}" type="datetimeFigureOut">
              <a:rPr lang="en-IE" smtClean="0"/>
              <a:t>12/03/2022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1190-B05A-4B1D-A801-119A3068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47DE-DD96-4EDC-A62E-F9D44067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D39E-62FC-40FC-AE54-5D9CCF83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5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38B5B1-BF75-4646-A4EC-B87D1F5F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653" y="1175488"/>
            <a:ext cx="4087305" cy="3344375"/>
          </a:xfrm>
        </p:spPr>
        <p:txBody>
          <a:bodyPr anchor="t">
            <a:normAutofit fontScale="70000" lnSpcReduction="20000"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0" dirty="0"/>
              <a:t>We went with the open-source </a:t>
            </a:r>
            <a:r>
              <a:rPr lang="en-IE" sz="2300" dirty="0" err="1"/>
              <a:t>openAI</a:t>
            </a:r>
            <a:r>
              <a:rPr lang="en-IE" sz="2300" dirty="0"/>
              <a:t> gym library for this project</a:t>
            </a:r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dirty="0"/>
              <a:t>an open-source toolkit for developing reinforcement learning task and agents</a:t>
            </a:r>
            <a:endParaRPr lang="en-IE" sz="1700" dirty="0"/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700" dirty="0"/>
              <a:t>Large community support, great documentation, free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E" sz="23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0" dirty="0"/>
              <a:t>Other considered proprietary Alternative is Amazon </a:t>
            </a:r>
            <a:r>
              <a:rPr lang="en-IE" sz="2300" dirty="0" err="1"/>
              <a:t>Robomaker</a:t>
            </a:r>
            <a:endParaRPr lang="en-IE" sz="2300" dirty="0"/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dirty="0"/>
              <a:t>a robotics simulation service that can also be used for training reinforcement learning agents using AWS cloud services</a:t>
            </a:r>
            <a:endParaRPr lang="en-IE" sz="1700" dirty="0"/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700" dirty="0"/>
              <a:t>Main Drawbacks include cost, limited userbase and community creating lack of user generated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sz="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A22F0B4F-E986-45FE-BA97-10964280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461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C2B74-7F01-42EF-9079-BF4233801268}"/>
              </a:ext>
            </a:extLst>
          </p:cNvPr>
          <p:cNvSpPr txBox="1"/>
          <p:nvPr/>
        </p:nvSpPr>
        <p:spPr>
          <a:xfrm>
            <a:off x="7464613" y="6657945"/>
            <a:ext cx="472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i="1" dirty="0" err="1"/>
              <a:t>Img</a:t>
            </a:r>
            <a:r>
              <a:rPr lang="en-IE" sz="700" i="1" dirty="0"/>
              <a:t> source: http://www.differencebetween.net/technology/difference-between-open-source-and-proprietary-software/</a:t>
            </a:r>
          </a:p>
        </p:txBody>
      </p:sp>
    </p:spTree>
    <p:extLst>
      <p:ext uri="{BB962C8B-B14F-4D97-AF65-F5344CB8AC3E}">
        <p14:creationId xmlns:p14="http://schemas.microsoft.com/office/powerpoint/2010/main" val="149138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Chibuike-Eruba</dc:creator>
  <cp:lastModifiedBy>Nicholas Chibuike-Eruba</cp:lastModifiedBy>
  <cp:revision>1</cp:revision>
  <dcterms:created xsi:type="dcterms:W3CDTF">2022-03-12T12:01:58Z</dcterms:created>
  <dcterms:modified xsi:type="dcterms:W3CDTF">2022-03-12T12:24:11Z</dcterms:modified>
</cp:coreProperties>
</file>