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3"/>
  </p:notesMasterIdLst>
  <p:sldIdLst>
    <p:sldId id="256" r:id="rId2"/>
    <p:sldId id="258" r:id="rId3"/>
    <p:sldId id="260" r:id="rId4"/>
    <p:sldId id="261" r:id="rId5"/>
    <p:sldId id="297" r:id="rId6"/>
    <p:sldId id="262" r:id="rId7"/>
    <p:sldId id="263" r:id="rId8"/>
    <p:sldId id="298" r:id="rId9"/>
    <p:sldId id="299" r:id="rId10"/>
    <p:sldId id="300" r:id="rId11"/>
    <p:sldId id="264"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275" r:id="rId32"/>
  </p:sldIdLst>
  <p:sldSz cx="9144000" cy="5143500" type="screen16x9"/>
  <p:notesSz cx="6858000" cy="9144000"/>
  <p:embeddedFontLst>
    <p:embeddedFont>
      <p:font typeface="Anaheim" panose="020B0604020202020204" charset="0"/>
      <p:regular r:id="rId34"/>
    </p:embeddedFont>
    <p:embeddedFont>
      <p:font typeface="Barlow Medium" panose="020B0604020202020204" charset="0"/>
      <p:regular r:id="rId35"/>
      <p:bold r:id="rId36"/>
      <p:italic r:id="rId37"/>
      <p:boldItalic r:id="rId38"/>
    </p:embeddedFont>
    <p:embeddedFont>
      <p:font typeface="Bebas Neue" panose="020B0604020202020204" charset="0"/>
      <p:regular r:id="rId39"/>
    </p:embeddedFont>
    <p:embeddedFont>
      <p:font typeface="Consolas" panose="020B0609020204030204" pitchFamily="49" charset="0"/>
      <p:regular r:id="rId40"/>
      <p:bold r:id="rId41"/>
      <p:italic r:id="rId42"/>
      <p:boldItalic r:id="rId43"/>
    </p:embeddedFont>
    <p:embeddedFont>
      <p:font typeface="Montserrat" panose="020B0604020202020204" charset="0"/>
      <p:regular r:id="rId44"/>
      <p:bold r:id="rId45"/>
      <p:italic r:id="rId46"/>
      <p:boldItalic r:id="rId47"/>
    </p:embeddedFont>
    <p:embeddedFont>
      <p:font typeface="Montserrat ExtraBold" panose="020B0604020202020204" charset="0"/>
      <p:bold r:id="rId48"/>
      <p:boldItalic r:id="rId49"/>
    </p:embeddedFont>
    <p:embeddedFont>
      <p:font typeface="Montserrat SemiBold"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4318F7-1B8C-476D-986D-1E3258E0242D}">
  <a:tblStyle styleId="{6F4318F7-1B8C-476D-986D-1E3258E024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4DD573-63CD-4ABE-80C0-F98ECD967A2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023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481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98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079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61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491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06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666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21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871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468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185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882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185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25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3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809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069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09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272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551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496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4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69775" y="1461413"/>
            <a:ext cx="53610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b="0">
                <a:latin typeface="Montserrat SemiBold"/>
                <a:ea typeface="Montserrat SemiBold"/>
                <a:cs typeface="Montserrat SemiBold"/>
                <a:sym typeface="Montserrat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785875" y="3167513"/>
            <a:ext cx="3928800" cy="4758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110727">
            <a:off x="901478" y="278914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887913">
            <a:off x="6922359" y="31977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46845">
            <a:off x="-451780" y="-692935"/>
            <a:ext cx="2329997" cy="2812372"/>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29"/>
        <p:cNvGrpSpPr/>
        <p:nvPr/>
      </p:nvGrpSpPr>
      <p:grpSpPr>
        <a:xfrm>
          <a:off x="0" y="0"/>
          <a:ext cx="0" cy="0"/>
          <a:chOff x="0" y="0"/>
          <a:chExt cx="0" cy="0"/>
        </a:xfrm>
      </p:grpSpPr>
      <p:sp>
        <p:nvSpPr>
          <p:cNvPr id="430" name="Google Shape;43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1" name="Google Shape;431;p19"/>
          <p:cNvSpPr txBox="1">
            <a:spLocks noGrp="1"/>
          </p:cNvSpPr>
          <p:nvPr>
            <p:ph type="subTitle" idx="1"/>
          </p:nvPr>
        </p:nvSpPr>
        <p:spPr>
          <a:xfrm>
            <a:off x="939325" y="1690225"/>
            <a:ext cx="2322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2" name="Google Shape;432;p19"/>
          <p:cNvSpPr txBox="1">
            <a:spLocks noGrp="1"/>
          </p:cNvSpPr>
          <p:nvPr>
            <p:ph type="subTitle" idx="2"/>
          </p:nvPr>
        </p:nvSpPr>
        <p:spPr>
          <a:xfrm>
            <a:off x="3466144" y="1691399"/>
            <a:ext cx="2322600" cy="57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3" name="Google Shape;433;p19"/>
          <p:cNvSpPr txBox="1">
            <a:spLocks noGrp="1"/>
          </p:cNvSpPr>
          <p:nvPr>
            <p:ph type="subTitle" idx="3"/>
          </p:nvPr>
        </p:nvSpPr>
        <p:spPr>
          <a:xfrm>
            <a:off x="5951667" y="1691399"/>
            <a:ext cx="2322600" cy="57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4" name="Google Shape;434;p19"/>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602750"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19"/>
          <p:cNvGrpSpPr/>
          <p:nvPr/>
        </p:nvGrpSpPr>
        <p:grpSpPr>
          <a:xfrm>
            <a:off x="8449550" y="3380363"/>
            <a:ext cx="212225" cy="212525"/>
            <a:chOff x="5462525" y="6910750"/>
            <a:chExt cx="212225" cy="212525"/>
          </a:xfrm>
        </p:grpSpPr>
        <p:sp>
          <p:nvSpPr>
            <p:cNvPr id="438" name="Google Shape;438;p19"/>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19"/>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8521125" y="18077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19"/>
          <p:cNvGrpSpPr/>
          <p:nvPr/>
        </p:nvGrpSpPr>
        <p:grpSpPr>
          <a:xfrm>
            <a:off x="239338" y="1654950"/>
            <a:ext cx="285575" cy="285575"/>
            <a:chOff x="5719425" y="7613975"/>
            <a:chExt cx="285575" cy="285575"/>
          </a:xfrm>
        </p:grpSpPr>
        <p:sp>
          <p:nvSpPr>
            <p:cNvPr id="449" name="Google Shape;449;p19"/>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19"/>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0" name="Google Shape;460;p20"/>
          <p:cNvSpPr txBox="1">
            <a:spLocks noGrp="1"/>
          </p:cNvSpPr>
          <p:nvPr>
            <p:ph type="subTitle" idx="1"/>
          </p:nvPr>
        </p:nvSpPr>
        <p:spPr>
          <a:xfrm>
            <a:off x="1588350" y="1825100"/>
            <a:ext cx="28110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1" name="Google Shape;461;p20"/>
          <p:cNvSpPr txBox="1">
            <a:spLocks noGrp="1"/>
          </p:cNvSpPr>
          <p:nvPr>
            <p:ph type="subTitle" idx="2"/>
          </p:nvPr>
        </p:nvSpPr>
        <p:spPr>
          <a:xfrm>
            <a:off x="4744650" y="1825100"/>
            <a:ext cx="2811000" cy="8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2" name="Google Shape;462;p20"/>
          <p:cNvSpPr txBox="1">
            <a:spLocks noGrp="1"/>
          </p:cNvSpPr>
          <p:nvPr>
            <p:ph type="subTitle" idx="3"/>
          </p:nvPr>
        </p:nvSpPr>
        <p:spPr>
          <a:xfrm>
            <a:off x="1588350" y="3333275"/>
            <a:ext cx="2807100" cy="10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3" name="Google Shape;463;p20"/>
          <p:cNvSpPr txBox="1">
            <a:spLocks noGrp="1"/>
          </p:cNvSpPr>
          <p:nvPr>
            <p:ph type="subTitle" idx="4"/>
          </p:nvPr>
        </p:nvSpPr>
        <p:spPr>
          <a:xfrm>
            <a:off x="4744651" y="3333275"/>
            <a:ext cx="2811000" cy="10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4" name="Google Shape;464;p20"/>
          <p:cNvSpPr txBox="1">
            <a:spLocks noGrp="1"/>
          </p:cNvSpPr>
          <p:nvPr>
            <p:ph type="subTitle" idx="5"/>
          </p:nvPr>
        </p:nvSpPr>
        <p:spPr>
          <a:xfrm>
            <a:off x="1588350" y="1198000"/>
            <a:ext cx="2811000" cy="711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5" name="Google Shape;465;p20"/>
          <p:cNvSpPr txBox="1">
            <a:spLocks noGrp="1"/>
          </p:cNvSpPr>
          <p:nvPr>
            <p:ph type="subTitle" idx="6"/>
          </p:nvPr>
        </p:nvSpPr>
        <p:spPr>
          <a:xfrm>
            <a:off x="1588350" y="2706100"/>
            <a:ext cx="2807100" cy="711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6" name="Google Shape;466;p20"/>
          <p:cNvSpPr txBox="1">
            <a:spLocks noGrp="1"/>
          </p:cNvSpPr>
          <p:nvPr>
            <p:ph type="subTitle" idx="7"/>
          </p:nvPr>
        </p:nvSpPr>
        <p:spPr>
          <a:xfrm>
            <a:off x="4744625" y="1198000"/>
            <a:ext cx="2811000" cy="711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7" name="Google Shape;467;p20"/>
          <p:cNvSpPr txBox="1">
            <a:spLocks noGrp="1"/>
          </p:cNvSpPr>
          <p:nvPr>
            <p:ph type="subTitle" idx="8"/>
          </p:nvPr>
        </p:nvSpPr>
        <p:spPr>
          <a:xfrm>
            <a:off x="4744625" y="2706100"/>
            <a:ext cx="2811000" cy="711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8" name="Google Shape;468;p20"/>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430675"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20"/>
          <p:cNvGrpSpPr/>
          <p:nvPr/>
        </p:nvGrpSpPr>
        <p:grpSpPr>
          <a:xfrm>
            <a:off x="239338" y="1654950"/>
            <a:ext cx="285575" cy="285575"/>
            <a:chOff x="5719425" y="7613975"/>
            <a:chExt cx="285575" cy="285575"/>
          </a:xfrm>
        </p:grpSpPr>
        <p:sp>
          <p:nvSpPr>
            <p:cNvPr id="475" name="Google Shape;475;p20"/>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83"/>
        <p:cNvGrpSpPr/>
        <p:nvPr/>
      </p:nvGrpSpPr>
      <p:grpSpPr>
        <a:xfrm>
          <a:off x="0" y="0"/>
          <a:ext cx="0" cy="0"/>
          <a:chOff x="0" y="0"/>
          <a:chExt cx="0" cy="0"/>
        </a:xfrm>
      </p:grpSpPr>
      <p:sp>
        <p:nvSpPr>
          <p:cNvPr id="484" name="Google Shape;48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5" name="Google Shape;485;p21"/>
          <p:cNvSpPr txBox="1">
            <a:spLocks noGrp="1"/>
          </p:cNvSpPr>
          <p:nvPr>
            <p:ph type="subTitle" idx="1"/>
          </p:nvPr>
        </p:nvSpPr>
        <p:spPr>
          <a:xfrm>
            <a:off x="823050" y="1841200"/>
            <a:ext cx="23739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6" name="Google Shape;486;p21"/>
          <p:cNvSpPr txBox="1">
            <a:spLocks noGrp="1"/>
          </p:cNvSpPr>
          <p:nvPr>
            <p:ph type="subTitle" idx="2"/>
          </p:nvPr>
        </p:nvSpPr>
        <p:spPr>
          <a:xfrm>
            <a:off x="3383248" y="1841200"/>
            <a:ext cx="2374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7" name="Google Shape;487;p21"/>
          <p:cNvSpPr txBox="1">
            <a:spLocks noGrp="1"/>
          </p:cNvSpPr>
          <p:nvPr>
            <p:ph type="subTitle" idx="3"/>
          </p:nvPr>
        </p:nvSpPr>
        <p:spPr>
          <a:xfrm>
            <a:off x="823050" y="3505412"/>
            <a:ext cx="2377500" cy="8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8" name="Google Shape;488;p21"/>
          <p:cNvSpPr txBox="1">
            <a:spLocks noGrp="1"/>
          </p:cNvSpPr>
          <p:nvPr>
            <p:ph type="subTitle" idx="4"/>
          </p:nvPr>
        </p:nvSpPr>
        <p:spPr>
          <a:xfrm>
            <a:off x="3383248" y="3505050"/>
            <a:ext cx="2373900" cy="8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9" name="Google Shape;489;p21"/>
          <p:cNvSpPr txBox="1">
            <a:spLocks noGrp="1"/>
          </p:cNvSpPr>
          <p:nvPr>
            <p:ph type="subTitle" idx="5"/>
          </p:nvPr>
        </p:nvSpPr>
        <p:spPr>
          <a:xfrm>
            <a:off x="5943448" y="1841200"/>
            <a:ext cx="23739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0" name="Google Shape;490;p21"/>
          <p:cNvSpPr txBox="1">
            <a:spLocks noGrp="1"/>
          </p:cNvSpPr>
          <p:nvPr>
            <p:ph type="subTitle" idx="6"/>
          </p:nvPr>
        </p:nvSpPr>
        <p:spPr>
          <a:xfrm>
            <a:off x="5943448" y="3521521"/>
            <a:ext cx="2377500" cy="8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1" name="Google Shape;491;p21"/>
          <p:cNvSpPr txBox="1">
            <a:spLocks noGrp="1"/>
          </p:cNvSpPr>
          <p:nvPr>
            <p:ph type="subTitle" idx="7"/>
          </p:nvPr>
        </p:nvSpPr>
        <p:spPr>
          <a:xfrm>
            <a:off x="823050" y="1167025"/>
            <a:ext cx="2373900" cy="723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2" name="Google Shape;492;p21"/>
          <p:cNvSpPr txBox="1">
            <a:spLocks noGrp="1"/>
          </p:cNvSpPr>
          <p:nvPr>
            <p:ph type="subTitle" idx="8"/>
          </p:nvPr>
        </p:nvSpPr>
        <p:spPr>
          <a:xfrm>
            <a:off x="3383250" y="1167025"/>
            <a:ext cx="23736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3" name="Google Shape;493;p21"/>
          <p:cNvSpPr txBox="1">
            <a:spLocks noGrp="1"/>
          </p:cNvSpPr>
          <p:nvPr>
            <p:ph type="subTitle" idx="9"/>
          </p:nvPr>
        </p:nvSpPr>
        <p:spPr>
          <a:xfrm>
            <a:off x="5943450" y="1167025"/>
            <a:ext cx="2373900" cy="723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4" name="Google Shape;494;p21"/>
          <p:cNvSpPr txBox="1">
            <a:spLocks noGrp="1"/>
          </p:cNvSpPr>
          <p:nvPr>
            <p:ph type="subTitle" idx="13"/>
          </p:nvPr>
        </p:nvSpPr>
        <p:spPr>
          <a:xfrm>
            <a:off x="823050" y="2844379"/>
            <a:ext cx="2373600" cy="72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5" name="Google Shape;495;p21"/>
          <p:cNvSpPr txBox="1">
            <a:spLocks noGrp="1"/>
          </p:cNvSpPr>
          <p:nvPr>
            <p:ph type="subTitle" idx="14"/>
          </p:nvPr>
        </p:nvSpPr>
        <p:spPr>
          <a:xfrm>
            <a:off x="3383251" y="2844379"/>
            <a:ext cx="2377500" cy="72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6" name="Google Shape;496;p21"/>
          <p:cNvSpPr txBox="1">
            <a:spLocks noGrp="1"/>
          </p:cNvSpPr>
          <p:nvPr>
            <p:ph type="subTitle" idx="15"/>
          </p:nvPr>
        </p:nvSpPr>
        <p:spPr>
          <a:xfrm>
            <a:off x="5943450" y="2844375"/>
            <a:ext cx="2377500" cy="72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7" name="Google Shape;497;p21"/>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rot="1887913">
            <a:off x="7265747" y="3673403"/>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177400" y="36939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21"/>
          <p:cNvGrpSpPr/>
          <p:nvPr/>
        </p:nvGrpSpPr>
        <p:grpSpPr>
          <a:xfrm>
            <a:off x="7032775" y="170538"/>
            <a:ext cx="285575" cy="285575"/>
            <a:chOff x="5719425" y="7613975"/>
            <a:chExt cx="285575" cy="285575"/>
          </a:xfrm>
        </p:grpSpPr>
        <p:sp>
          <p:nvSpPr>
            <p:cNvPr id="501" name="Google Shape;501;p2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21"/>
          <p:cNvGrpSpPr/>
          <p:nvPr/>
        </p:nvGrpSpPr>
        <p:grpSpPr>
          <a:xfrm>
            <a:off x="8799925" y="2933763"/>
            <a:ext cx="212225" cy="212525"/>
            <a:chOff x="5462525" y="6910750"/>
            <a:chExt cx="212225" cy="212525"/>
          </a:xfrm>
        </p:grpSpPr>
        <p:sp>
          <p:nvSpPr>
            <p:cNvPr id="510" name="Google Shape;510;p21"/>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1"/>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21"/>
          <p:cNvGrpSpPr/>
          <p:nvPr/>
        </p:nvGrpSpPr>
        <p:grpSpPr>
          <a:xfrm>
            <a:off x="73400" y="1967800"/>
            <a:ext cx="285575" cy="285575"/>
            <a:chOff x="5719425" y="7613975"/>
            <a:chExt cx="285575" cy="285575"/>
          </a:xfrm>
        </p:grpSpPr>
        <p:sp>
          <p:nvSpPr>
            <p:cNvPr id="520" name="Google Shape;520;p2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21"/>
          <p:cNvSpPr/>
          <p:nvPr/>
        </p:nvSpPr>
        <p:spPr>
          <a:xfrm>
            <a:off x="8795575" y="17101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21"/>
          <p:cNvGrpSpPr/>
          <p:nvPr/>
        </p:nvGrpSpPr>
        <p:grpSpPr>
          <a:xfrm>
            <a:off x="8424000" y="4231288"/>
            <a:ext cx="212225" cy="212525"/>
            <a:chOff x="5462525" y="6910750"/>
            <a:chExt cx="212225" cy="212525"/>
          </a:xfrm>
        </p:grpSpPr>
        <p:sp>
          <p:nvSpPr>
            <p:cNvPr id="530" name="Google Shape;530;p21"/>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21"/>
          <p:cNvSpPr/>
          <p:nvPr/>
        </p:nvSpPr>
        <p:spPr>
          <a:xfrm>
            <a:off x="8923050" y="38405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accent3"/>
        </a:solidFill>
        <a:effectLst/>
      </p:bgPr>
    </p:bg>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2198150" y="616200"/>
            <a:ext cx="4747800" cy="105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1" name="Google Shape;541;p22"/>
          <p:cNvSpPr txBox="1">
            <a:spLocks noGrp="1"/>
          </p:cNvSpPr>
          <p:nvPr>
            <p:ph type="subTitle" idx="1"/>
          </p:nvPr>
        </p:nvSpPr>
        <p:spPr>
          <a:xfrm>
            <a:off x="2198100" y="1679525"/>
            <a:ext cx="47478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2" name="Google Shape;542;p22"/>
          <p:cNvSpPr txBox="1"/>
          <p:nvPr/>
        </p:nvSpPr>
        <p:spPr>
          <a:xfrm>
            <a:off x="2596175" y="3611950"/>
            <a:ext cx="39516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Barlow Medium"/>
                <a:ea typeface="Barlow Medium"/>
                <a:cs typeface="Barlow Medium"/>
                <a:sym typeface="Barlow Medium"/>
              </a:rPr>
              <a:t>CREDITS: This presentation template was created by </a:t>
            </a:r>
            <a:r>
              <a:rPr lang="en" sz="1000" u="sng">
                <a:solidFill>
                  <a:schemeClr val="hlink"/>
                </a:solidFill>
                <a:latin typeface="Barlow Medium"/>
                <a:ea typeface="Barlow Medium"/>
                <a:cs typeface="Barlow Medium"/>
                <a:sym typeface="Barlow Medium"/>
                <a:hlinkClick r:id="rId2"/>
              </a:rPr>
              <a:t>Slidesgo</a:t>
            </a:r>
            <a:r>
              <a:rPr lang="en" sz="1000">
                <a:solidFill>
                  <a:schemeClr val="dk1"/>
                </a:solidFill>
                <a:latin typeface="Barlow Medium"/>
                <a:ea typeface="Barlow Medium"/>
                <a:cs typeface="Barlow Medium"/>
                <a:sym typeface="Barlow Medium"/>
              </a:rPr>
              <a:t>, and includes icons by </a:t>
            </a:r>
            <a:r>
              <a:rPr lang="en" sz="1000" u="sng">
                <a:solidFill>
                  <a:schemeClr val="dk1"/>
                </a:solidFill>
                <a:latin typeface="Barlow Medium"/>
                <a:ea typeface="Barlow Medium"/>
                <a:cs typeface="Barlow Medium"/>
                <a:sym typeface="Barlow Medium"/>
                <a:hlinkClick r:id="rId3">
                  <a:extLst>
                    <a:ext uri="{A12FA001-AC4F-418D-AE19-62706E023703}">
                      <ahyp:hlinkClr xmlns:ahyp="http://schemas.microsoft.com/office/drawing/2018/hyperlinkcolor" val="tx"/>
                    </a:ext>
                  </a:extLst>
                </a:hlinkClick>
              </a:rPr>
              <a:t>Flaticon</a:t>
            </a:r>
            <a:r>
              <a:rPr lang="en" sz="1000">
                <a:solidFill>
                  <a:schemeClr val="dk1"/>
                </a:solidFill>
                <a:latin typeface="Barlow Medium"/>
                <a:ea typeface="Barlow Medium"/>
                <a:cs typeface="Barlow Medium"/>
                <a:sym typeface="Barlow Medium"/>
              </a:rPr>
              <a:t>, and infographics &amp; images by </a:t>
            </a:r>
            <a:r>
              <a:rPr lang="en" sz="1000" u="sng">
                <a:solidFill>
                  <a:schemeClr val="dk1"/>
                </a:solidFill>
                <a:latin typeface="Barlow Medium"/>
                <a:ea typeface="Barlow Medium"/>
                <a:cs typeface="Barlow Medium"/>
                <a:sym typeface="Barlow Medium"/>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Barlow Medium"/>
                <a:ea typeface="Barlow Medium"/>
                <a:cs typeface="Barlow Medium"/>
                <a:sym typeface="Barlow Medium"/>
              </a:rPr>
              <a:t> </a:t>
            </a:r>
            <a:endParaRPr sz="1000" u="sng">
              <a:solidFill>
                <a:schemeClr val="dk1"/>
              </a:solidFill>
              <a:latin typeface="Barlow Medium"/>
              <a:ea typeface="Barlow Medium"/>
              <a:cs typeface="Barlow Medium"/>
              <a:sym typeface="Barlow Medium"/>
            </a:endParaRPr>
          </a:p>
        </p:txBody>
      </p:sp>
      <p:sp>
        <p:nvSpPr>
          <p:cNvPr id="543" name="Google Shape;543;p22"/>
          <p:cNvSpPr/>
          <p:nvPr/>
        </p:nvSpPr>
        <p:spPr>
          <a:xfrm rot="-6167820">
            <a:off x="4618" y="3221912"/>
            <a:ext cx="2604292" cy="3143454"/>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rot="2454436">
            <a:off x="6922386" y="3608605"/>
            <a:ext cx="2330016" cy="2812395"/>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6"/>
        <p:cNvGrpSpPr/>
        <p:nvPr/>
      </p:nvGrpSpPr>
      <p:grpSpPr>
        <a:xfrm>
          <a:off x="0" y="0"/>
          <a:ext cx="0" cy="0"/>
          <a:chOff x="0" y="0"/>
          <a:chExt cx="0" cy="0"/>
        </a:xfrm>
      </p:grpSpPr>
      <p:sp>
        <p:nvSpPr>
          <p:cNvPr id="547" name="Google Shape;547;p23"/>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430675"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23"/>
          <p:cNvGrpSpPr/>
          <p:nvPr/>
        </p:nvGrpSpPr>
        <p:grpSpPr>
          <a:xfrm>
            <a:off x="239338" y="1654950"/>
            <a:ext cx="285575" cy="285575"/>
            <a:chOff x="5719425" y="7613975"/>
            <a:chExt cx="285575" cy="285575"/>
          </a:xfrm>
        </p:grpSpPr>
        <p:sp>
          <p:nvSpPr>
            <p:cNvPr id="554" name="Google Shape;554;p23"/>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rot="-1393077">
            <a:off x="7648708" y="3829823"/>
            <a:ext cx="1012042" cy="1057191"/>
            <a:chOff x="5145200" y="5500050"/>
            <a:chExt cx="929800" cy="952425"/>
          </a:xfrm>
        </p:grpSpPr>
        <p:sp>
          <p:nvSpPr>
            <p:cNvPr id="563" name="Google Shape;563;p23"/>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3"/>
          <p:cNvGrpSpPr/>
          <p:nvPr/>
        </p:nvGrpSpPr>
        <p:grpSpPr>
          <a:xfrm rot="-782122" flipH="1">
            <a:off x="412074" y="4106595"/>
            <a:ext cx="947579" cy="1237842"/>
            <a:chOff x="4062275" y="5769925"/>
            <a:chExt cx="999200" cy="1305275"/>
          </a:xfrm>
        </p:grpSpPr>
        <p:sp>
          <p:nvSpPr>
            <p:cNvPr id="573" name="Google Shape;573;p23"/>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0"/>
        <p:cNvGrpSpPr/>
        <p:nvPr/>
      </p:nvGrpSpPr>
      <p:grpSpPr>
        <a:xfrm>
          <a:off x="0" y="0"/>
          <a:ext cx="0" cy="0"/>
          <a:chOff x="0" y="0"/>
          <a:chExt cx="0" cy="0"/>
        </a:xfrm>
      </p:grpSpPr>
      <p:sp>
        <p:nvSpPr>
          <p:cNvPr id="601" name="Google Shape;601;p24"/>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608375" y="32452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24"/>
          <p:cNvGrpSpPr/>
          <p:nvPr/>
        </p:nvGrpSpPr>
        <p:grpSpPr>
          <a:xfrm>
            <a:off x="7201275" y="396700"/>
            <a:ext cx="285575" cy="285575"/>
            <a:chOff x="5719425" y="7613975"/>
            <a:chExt cx="285575" cy="285575"/>
          </a:xfrm>
        </p:grpSpPr>
        <p:sp>
          <p:nvSpPr>
            <p:cNvPr id="605" name="Google Shape;605;p2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4"/>
          <p:cNvGrpSpPr/>
          <p:nvPr/>
        </p:nvGrpSpPr>
        <p:grpSpPr>
          <a:xfrm>
            <a:off x="8689088" y="3673138"/>
            <a:ext cx="212225" cy="212525"/>
            <a:chOff x="5462525" y="6910750"/>
            <a:chExt cx="212225" cy="212525"/>
          </a:xfrm>
        </p:grpSpPr>
        <p:sp>
          <p:nvSpPr>
            <p:cNvPr id="614" name="Google Shape;614;p24"/>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4"/>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24"/>
          <p:cNvGrpSpPr/>
          <p:nvPr/>
        </p:nvGrpSpPr>
        <p:grpSpPr>
          <a:xfrm>
            <a:off x="471913" y="1409200"/>
            <a:ext cx="285575" cy="285575"/>
            <a:chOff x="5719425" y="7613975"/>
            <a:chExt cx="285575" cy="285575"/>
          </a:xfrm>
        </p:grpSpPr>
        <p:sp>
          <p:nvSpPr>
            <p:cNvPr id="625" name="Google Shape;625;p2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4"/>
          <p:cNvGrpSpPr/>
          <p:nvPr/>
        </p:nvGrpSpPr>
        <p:grpSpPr>
          <a:xfrm rot="2700000">
            <a:off x="7826187" y="769815"/>
            <a:ext cx="1060208" cy="986907"/>
            <a:chOff x="3101325" y="7410475"/>
            <a:chExt cx="906725" cy="871875"/>
          </a:xfrm>
        </p:grpSpPr>
        <p:sp>
          <p:nvSpPr>
            <p:cNvPr id="634" name="Google Shape;634;p24"/>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24"/>
            <p:cNvGrpSpPr/>
            <p:nvPr/>
          </p:nvGrpSpPr>
          <p:grpSpPr>
            <a:xfrm>
              <a:off x="3314925" y="7640675"/>
              <a:ext cx="481225" cy="406175"/>
              <a:chOff x="3314925" y="7640675"/>
              <a:chExt cx="481225" cy="406175"/>
            </a:xfrm>
          </p:grpSpPr>
          <p:sp>
            <p:nvSpPr>
              <p:cNvPr id="638" name="Google Shape;638;p24"/>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24"/>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24"/>
          <p:cNvGrpSpPr/>
          <p:nvPr/>
        </p:nvGrpSpPr>
        <p:grpSpPr>
          <a:xfrm>
            <a:off x="8037838" y="3245225"/>
            <a:ext cx="636900" cy="1649850"/>
            <a:chOff x="3098800" y="5574875"/>
            <a:chExt cx="636900" cy="1649850"/>
          </a:xfrm>
        </p:grpSpPr>
        <p:sp>
          <p:nvSpPr>
            <p:cNvPr id="651" name="Google Shape;651;p24"/>
            <p:cNvSpPr/>
            <p:nvPr/>
          </p:nvSpPr>
          <p:spPr>
            <a:xfrm>
              <a:off x="3098800" y="6866075"/>
              <a:ext cx="635225" cy="142250"/>
            </a:xfrm>
            <a:custGeom>
              <a:avLst/>
              <a:gdLst/>
              <a:ahLst/>
              <a:cxnLst/>
              <a:rect l="l" t="t" r="r" b="b"/>
              <a:pathLst>
                <a:path w="25409" h="5690" extrusionOk="0">
                  <a:moveTo>
                    <a:pt x="21980" y="0"/>
                  </a:moveTo>
                  <a:lnTo>
                    <a:pt x="3351" y="158"/>
                  </a:lnTo>
                  <a:cubicBezTo>
                    <a:pt x="3025" y="158"/>
                    <a:pt x="2732" y="338"/>
                    <a:pt x="2575" y="630"/>
                  </a:cubicBezTo>
                  <a:lnTo>
                    <a:pt x="1" y="5689"/>
                  </a:lnTo>
                  <a:lnTo>
                    <a:pt x="25409" y="5475"/>
                  </a:lnTo>
                  <a:lnTo>
                    <a:pt x="22755" y="461"/>
                  </a:lnTo>
                  <a:cubicBezTo>
                    <a:pt x="22598" y="169"/>
                    <a:pt x="22306" y="0"/>
                    <a:pt x="21980" y="0"/>
                  </a:cubicBezTo>
                  <a:close/>
                </a:path>
              </a:pathLst>
            </a:custGeom>
            <a:solidFill>
              <a:srgbClr val="312650">
                <a:alpha val="61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3209825" y="6901175"/>
              <a:ext cx="407275" cy="85250"/>
            </a:xfrm>
            <a:custGeom>
              <a:avLst/>
              <a:gdLst/>
              <a:ahLst/>
              <a:cxnLst/>
              <a:rect l="l" t="t" r="r" b="b"/>
              <a:pathLst>
                <a:path w="16291" h="3410" extrusionOk="0">
                  <a:moveTo>
                    <a:pt x="8427" y="1"/>
                  </a:moveTo>
                  <a:cubicBezTo>
                    <a:pt x="8328" y="1"/>
                    <a:pt x="8229" y="1"/>
                    <a:pt x="8129" y="2"/>
                  </a:cubicBezTo>
                  <a:cubicBezTo>
                    <a:pt x="3632" y="35"/>
                    <a:pt x="0" y="834"/>
                    <a:pt x="0" y="1767"/>
                  </a:cubicBezTo>
                  <a:cubicBezTo>
                    <a:pt x="11" y="2690"/>
                    <a:pt x="3505" y="3409"/>
                    <a:pt x="7853" y="3409"/>
                  </a:cubicBezTo>
                  <a:cubicBezTo>
                    <a:pt x="7952" y="3409"/>
                    <a:pt x="8051" y="3409"/>
                    <a:pt x="8151" y="3408"/>
                  </a:cubicBezTo>
                  <a:cubicBezTo>
                    <a:pt x="12648" y="3363"/>
                    <a:pt x="16291" y="2576"/>
                    <a:pt x="16279" y="1632"/>
                  </a:cubicBezTo>
                  <a:cubicBezTo>
                    <a:pt x="16268" y="719"/>
                    <a:pt x="12786"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3236250" y="6884350"/>
              <a:ext cx="362575" cy="87800"/>
            </a:xfrm>
            <a:custGeom>
              <a:avLst/>
              <a:gdLst/>
              <a:ahLst/>
              <a:cxnLst/>
              <a:rect l="l" t="t" r="r" b="b"/>
              <a:pathLst>
                <a:path w="14503" h="3512" extrusionOk="0">
                  <a:moveTo>
                    <a:pt x="13907" y="0"/>
                  </a:moveTo>
                  <a:lnTo>
                    <a:pt x="618" y="113"/>
                  </a:lnTo>
                  <a:lnTo>
                    <a:pt x="68" y="2069"/>
                  </a:lnTo>
                  <a:cubicBezTo>
                    <a:pt x="0" y="2327"/>
                    <a:pt x="135" y="2608"/>
                    <a:pt x="405" y="2698"/>
                  </a:cubicBezTo>
                  <a:cubicBezTo>
                    <a:pt x="1242" y="2980"/>
                    <a:pt x="3219" y="3512"/>
                    <a:pt x="6289" y="3512"/>
                  </a:cubicBezTo>
                  <a:cubicBezTo>
                    <a:pt x="8374" y="3512"/>
                    <a:pt x="10963" y="3266"/>
                    <a:pt x="14042" y="2530"/>
                  </a:cubicBezTo>
                  <a:cubicBezTo>
                    <a:pt x="14323" y="2451"/>
                    <a:pt x="14503" y="2159"/>
                    <a:pt x="14413" y="1878"/>
                  </a:cubicBezTo>
                  <a:lnTo>
                    <a:pt x="13907" y="0"/>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3251700" y="6859000"/>
              <a:ext cx="332525" cy="53525"/>
            </a:xfrm>
            <a:custGeom>
              <a:avLst/>
              <a:gdLst/>
              <a:ahLst/>
              <a:cxnLst/>
              <a:rect l="l" t="t" r="r" b="b"/>
              <a:pathLst>
                <a:path w="13301" h="2141" extrusionOk="0">
                  <a:moveTo>
                    <a:pt x="7022" y="1"/>
                  </a:moveTo>
                  <a:cubicBezTo>
                    <a:pt x="6897" y="1"/>
                    <a:pt x="6771" y="1"/>
                    <a:pt x="6645" y="2"/>
                  </a:cubicBezTo>
                  <a:cubicBezTo>
                    <a:pt x="2968" y="36"/>
                    <a:pt x="0" y="542"/>
                    <a:pt x="0" y="1127"/>
                  </a:cubicBezTo>
                  <a:cubicBezTo>
                    <a:pt x="11" y="1691"/>
                    <a:pt x="2789" y="2140"/>
                    <a:pt x="6279" y="2140"/>
                  </a:cubicBezTo>
                  <a:cubicBezTo>
                    <a:pt x="6404" y="2140"/>
                    <a:pt x="6529" y="2140"/>
                    <a:pt x="6656" y="2138"/>
                  </a:cubicBezTo>
                  <a:cubicBezTo>
                    <a:pt x="10332" y="2105"/>
                    <a:pt x="13300" y="1599"/>
                    <a:pt x="13300" y="1014"/>
                  </a:cubicBezTo>
                  <a:cubicBezTo>
                    <a:pt x="13289" y="450"/>
                    <a:pt x="10512" y="1"/>
                    <a:pt x="7022"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3098800" y="7002675"/>
              <a:ext cx="636900" cy="222050"/>
            </a:xfrm>
            <a:custGeom>
              <a:avLst/>
              <a:gdLst/>
              <a:ahLst/>
              <a:cxnLst/>
              <a:rect l="l" t="t" r="r" b="b"/>
              <a:pathLst>
                <a:path w="25476" h="8882" extrusionOk="0">
                  <a:moveTo>
                    <a:pt x="25420" y="0"/>
                  </a:moveTo>
                  <a:lnTo>
                    <a:pt x="1" y="225"/>
                  </a:lnTo>
                  <a:lnTo>
                    <a:pt x="57" y="7499"/>
                  </a:lnTo>
                  <a:cubicBezTo>
                    <a:pt x="57" y="8275"/>
                    <a:pt x="686" y="8882"/>
                    <a:pt x="1462" y="8882"/>
                  </a:cubicBezTo>
                  <a:lnTo>
                    <a:pt x="24104" y="8691"/>
                  </a:lnTo>
                  <a:cubicBezTo>
                    <a:pt x="24880" y="8691"/>
                    <a:pt x="25476" y="8050"/>
                    <a:pt x="25476" y="7274"/>
                  </a:cubicBezTo>
                  <a:lnTo>
                    <a:pt x="25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3284575" y="6831500"/>
              <a:ext cx="265075" cy="64250"/>
            </a:xfrm>
            <a:custGeom>
              <a:avLst/>
              <a:gdLst/>
              <a:ahLst/>
              <a:cxnLst/>
              <a:rect l="l" t="t" r="r" b="b"/>
              <a:pathLst>
                <a:path w="10603" h="2570" extrusionOk="0">
                  <a:moveTo>
                    <a:pt x="10175" y="1"/>
                  </a:moveTo>
                  <a:lnTo>
                    <a:pt x="450" y="79"/>
                  </a:lnTo>
                  <a:lnTo>
                    <a:pt x="57" y="1507"/>
                  </a:lnTo>
                  <a:cubicBezTo>
                    <a:pt x="1" y="1709"/>
                    <a:pt x="113" y="1901"/>
                    <a:pt x="304" y="1968"/>
                  </a:cubicBezTo>
                  <a:cubicBezTo>
                    <a:pt x="912" y="2182"/>
                    <a:pt x="2351" y="2570"/>
                    <a:pt x="4583" y="2570"/>
                  </a:cubicBezTo>
                  <a:cubicBezTo>
                    <a:pt x="6110" y="2570"/>
                    <a:pt x="8009" y="2388"/>
                    <a:pt x="10265" y="1844"/>
                  </a:cubicBezTo>
                  <a:cubicBezTo>
                    <a:pt x="10479" y="1788"/>
                    <a:pt x="10602" y="1575"/>
                    <a:pt x="10546" y="1383"/>
                  </a:cubicBezTo>
                  <a:lnTo>
                    <a:pt x="10175" y="1"/>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3295825" y="6812675"/>
              <a:ext cx="242850" cy="39100"/>
            </a:xfrm>
            <a:custGeom>
              <a:avLst/>
              <a:gdLst/>
              <a:ahLst/>
              <a:cxnLst/>
              <a:rect l="l" t="t" r="r" b="b"/>
              <a:pathLst>
                <a:path w="9714" h="1564" extrusionOk="0">
                  <a:moveTo>
                    <a:pt x="4987" y="0"/>
                  </a:moveTo>
                  <a:cubicBezTo>
                    <a:pt x="4944" y="0"/>
                    <a:pt x="4901" y="0"/>
                    <a:pt x="4857" y="0"/>
                  </a:cubicBezTo>
                  <a:cubicBezTo>
                    <a:pt x="2170" y="12"/>
                    <a:pt x="0" y="383"/>
                    <a:pt x="0" y="810"/>
                  </a:cubicBezTo>
                  <a:cubicBezTo>
                    <a:pt x="0" y="1241"/>
                    <a:pt x="2109" y="1563"/>
                    <a:pt x="4734" y="1563"/>
                  </a:cubicBezTo>
                  <a:cubicBezTo>
                    <a:pt x="4779" y="1563"/>
                    <a:pt x="4823" y="1563"/>
                    <a:pt x="4868" y="1563"/>
                  </a:cubicBezTo>
                  <a:cubicBezTo>
                    <a:pt x="7555" y="1541"/>
                    <a:pt x="9714" y="1181"/>
                    <a:pt x="9714" y="742"/>
                  </a:cubicBezTo>
                  <a:cubicBezTo>
                    <a:pt x="9714" y="333"/>
                    <a:pt x="7603" y="0"/>
                    <a:pt x="4987"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3197175" y="5574875"/>
              <a:ext cx="419650" cy="1263725"/>
            </a:xfrm>
            <a:custGeom>
              <a:avLst/>
              <a:gdLst/>
              <a:ahLst/>
              <a:cxnLst/>
              <a:rect l="l" t="t" r="r" b="b"/>
              <a:pathLst>
                <a:path w="16786" h="50549" extrusionOk="0">
                  <a:moveTo>
                    <a:pt x="8328" y="1"/>
                  </a:moveTo>
                  <a:cubicBezTo>
                    <a:pt x="8310" y="1"/>
                    <a:pt x="8293" y="1"/>
                    <a:pt x="8275" y="1"/>
                  </a:cubicBezTo>
                  <a:cubicBezTo>
                    <a:pt x="2789" y="46"/>
                    <a:pt x="3857" y="7016"/>
                    <a:pt x="6723" y="8196"/>
                  </a:cubicBezTo>
                  <a:lnTo>
                    <a:pt x="6544" y="8927"/>
                  </a:lnTo>
                  <a:lnTo>
                    <a:pt x="2249" y="10501"/>
                  </a:lnTo>
                  <a:cubicBezTo>
                    <a:pt x="810" y="11063"/>
                    <a:pt x="0" y="12536"/>
                    <a:pt x="304" y="14009"/>
                  </a:cubicBezTo>
                  <a:lnTo>
                    <a:pt x="2845" y="25611"/>
                  </a:lnTo>
                  <a:cubicBezTo>
                    <a:pt x="2912" y="25948"/>
                    <a:pt x="3182" y="26229"/>
                    <a:pt x="3531" y="26319"/>
                  </a:cubicBezTo>
                  <a:cubicBezTo>
                    <a:pt x="3935" y="26432"/>
                    <a:pt x="4216" y="26803"/>
                    <a:pt x="4228" y="27207"/>
                  </a:cubicBezTo>
                  <a:lnTo>
                    <a:pt x="4925" y="50153"/>
                  </a:lnTo>
                  <a:cubicBezTo>
                    <a:pt x="4925" y="50153"/>
                    <a:pt x="5497" y="50549"/>
                    <a:pt x="8423" y="50549"/>
                  </a:cubicBezTo>
                  <a:cubicBezTo>
                    <a:pt x="8539" y="50549"/>
                    <a:pt x="8658" y="50548"/>
                    <a:pt x="8781" y="50547"/>
                  </a:cubicBezTo>
                  <a:cubicBezTo>
                    <a:pt x="12030" y="50524"/>
                    <a:pt x="12491" y="50097"/>
                    <a:pt x="12491" y="50097"/>
                  </a:cubicBezTo>
                  <a:lnTo>
                    <a:pt x="12806" y="27140"/>
                  </a:lnTo>
                  <a:cubicBezTo>
                    <a:pt x="12806" y="26735"/>
                    <a:pt x="13087" y="26364"/>
                    <a:pt x="13491" y="26241"/>
                  </a:cubicBezTo>
                  <a:cubicBezTo>
                    <a:pt x="13840" y="26128"/>
                    <a:pt x="14098" y="25847"/>
                    <a:pt x="14166" y="25510"/>
                  </a:cubicBezTo>
                  <a:lnTo>
                    <a:pt x="16482" y="13874"/>
                  </a:lnTo>
                  <a:cubicBezTo>
                    <a:pt x="16785" y="12401"/>
                    <a:pt x="15942" y="10940"/>
                    <a:pt x="14492" y="10400"/>
                  </a:cubicBezTo>
                  <a:lnTo>
                    <a:pt x="10164" y="8894"/>
                  </a:lnTo>
                  <a:lnTo>
                    <a:pt x="9984" y="8163"/>
                  </a:lnTo>
                  <a:cubicBezTo>
                    <a:pt x="12819" y="6930"/>
                    <a:pt x="13777" y="1"/>
                    <a:pt x="8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3361300" y="5778925"/>
              <a:ext cx="85475" cy="19650"/>
            </a:xfrm>
            <a:custGeom>
              <a:avLst/>
              <a:gdLst/>
              <a:ahLst/>
              <a:cxnLst/>
              <a:rect l="l" t="t" r="r" b="b"/>
              <a:pathLst>
                <a:path w="3419" h="786" extrusionOk="0">
                  <a:moveTo>
                    <a:pt x="3419" y="1"/>
                  </a:moveTo>
                  <a:cubicBezTo>
                    <a:pt x="3419" y="1"/>
                    <a:pt x="2694" y="301"/>
                    <a:pt x="1706" y="301"/>
                  </a:cubicBezTo>
                  <a:cubicBezTo>
                    <a:pt x="1237" y="301"/>
                    <a:pt x="708" y="233"/>
                    <a:pt x="170" y="34"/>
                  </a:cubicBezTo>
                  <a:lnTo>
                    <a:pt x="1" y="765"/>
                  </a:lnTo>
                  <a:cubicBezTo>
                    <a:pt x="267" y="779"/>
                    <a:pt x="512" y="786"/>
                    <a:pt x="738" y="786"/>
                  </a:cubicBezTo>
                  <a:cubicBezTo>
                    <a:pt x="3239" y="786"/>
                    <a:pt x="3419" y="1"/>
                    <a:pt x="3419"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3278950" y="5926200"/>
              <a:ext cx="203250" cy="131000"/>
            </a:xfrm>
            <a:custGeom>
              <a:avLst/>
              <a:gdLst/>
              <a:ahLst/>
              <a:cxnLst/>
              <a:rect l="l" t="t" r="r" b="b"/>
              <a:pathLst>
                <a:path w="8130" h="5240" extrusionOk="0">
                  <a:moveTo>
                    <a:pt x="1" y="1"/>
                  </a:moveTo>
                  <a:lnTo>
                    <a:pt x="642" y="5240"/>
                  </a:lnTo>
                  <a:lnTo>
                    <a:pt x="8129" y="4869"/>
                  </a:lnTo>
                  <a:lnTo>
                    <a:pt x="1170" y="4768"/>
                  </a:lnTo>
                  <a:lnTo>
                    <a:pt x="1"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3340525" y="5923675"/>
              <a:ext cx="200700" cy="131575"/>
            </a:xfrm>
            <a:custGeom>
              <a:avLst/>
              <a:gdLst/>
              <a:ahLst/>
              <a:cxnLst/>
              <a:rect l="l" t="t" r="r" b="b"/>
              <a:pathLst>
                <a:path w="8028" h="5263" extrusionOk="0">
                  <a:moveTo>
                    <a:pt x="8027" y="1"/>
                  </a:moveTo>
                  <a:lnTo>
                    <a:pt x="6948" y="4812"/>
                  </a:lnTo>
                  <a:lnTo>
                    <a:pt x="0" y="5003"/>
                  </a:lnTo>
                  <a:lnTo>
                    <a:pt x="7476" y="5262"/>
                  </a:lnTo>
                  <a:lnTo>
                    <a:pt x="8027"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3255925" y="6112000"/>
              <a:ext cx="306100" cy="17450"/>
            </a:xfrm>
            <a:custGeom>
              <a:avLst/>
              <a:gdLst/>
              <a:ahLst/>
              <a:cxnLst/>
              <a:rect l="l" t="t" r="r" b="b"/>
              <a:pathLst>
                <a:path w="12244" h="698" extrusionOk="0">
                  <a:moveTo>
                    <a:pt x="6363" y="0"/>
                  </a:moveTo>
                  <a:lnTo>
                    <a:pt x="0" y="697"/>
                  </a:lnTo>
                  <a:lnTo>
                    <a:pt x="12243" y="596"/>
                  </a:lnTo>
                  <a:lnTo>
                    <a:pt x="6363"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3393925" y="6354825"/>
              <a:ext cx="41900" cy="484000"/>
            </a:xfrm>
            <a:custGeom>
              <a:avLst/>
              <a:gdLst/>
              <a:ahLst/>
              <a:cxnLst/>
              <a:rect l="l" t="t" r="r" b="b"/>
              <a:pathLst>
                <a:path w="1676" h="19360" extrusionOk="0">
                  <a:moveTo>
                    <a:pt x="675" y="0"/>
                  </a:moveTo>
                  <a:lnTo>
                    <a:pt x="0" y="19360"/>
                  </a:lnTo>
                  <a:lnTo>
                    <a:pt x="1675" y="19349"/>
                  </a:lnTo>
                  <a:lnTo>
                    <a:pt x="675"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3247475" y="7033575"/>
              <a:ext cx="344900" cy="161075"/>
            </a:xfrm>
            <a:custGeom>
              <a:avLst/>
              <a:gdLst/>
              <a:ahLst/>
              <a:cxnLst/>
              <a:rect l="l" t="t" r="r" b="b"/>
              <a:pathLst>
                <a:path w="13796" h="6443" extrusionOk="0">
                  <a:moveTo>
                    <a:pt x="12694" y="1"/>
                  </a:moveTo>
                  <a:lnTo>
                    <a:pt x="1058" y="102"/>
                  </a:lnTo>
                  <a:cubicBezTo>
                    <a:pt x="1058" y="552"/>
                    <a:pt x="687" y="912"/>
                    <a:pt x="237" y="934"/>
                  </a:cubicBezTo>
                  <a:lnTo>
                    <a:pt x="1" y="934"/>
                  </a:lnTo>
                  <a:lnTo>
                    <a:pt x="46" y="5622"/>
                  </a:lnTo>
                  <a:lnTo>
                    <a:pt x="282" y="5622"/>
                  </a:lnTo>
                  <a:cubicBezTo>
                    <a:pt x="732" y="5622"/>
                    <a:pt x="1091" y="5993"/>
                    <a:pt x="1114" y="6443"/>
                  </a:cubicBezTo>
                  <a:lnTo>
                    <a:pt x="12750" y="6342"/>
                  </a:lnTo>
                  <a:cubicBezTo>
                    <a:pt x="12750" y="5892"/>
                    <a:pt x="13110" y="5521"/>
                    <a:pt x="13559" y="5510"/>
                  </a:cubicBezTo>
                  <a:lnTo>
                    <a:pt x="13795" y="5510"/>
                  </a:lnTo>
                  <a:lnTo>
                    <a:pt x="13762" y="822"/>
                  </a:lnTo>
                  <a:lnTo>
                    <a:pt x="13514" y="822"/>
                  </a:lnTo>
                  <a:cubicBezTo>
                    <a:pt x="13065" y="822"/>
                    <a:pt x="12705" y="451"/>
                    <a:pt x="1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3280375" y="7090075"/>
              <a:ext cx="273200" cy="11275"/>
            </a:xfrm>
            <a:custGeom>
              <a:avLst/>
              <a:gdLst/>
              <a:ahLst/>
              <a:cxnLst/>
              <a:rect l="l" t="t" r="r" b="b"/>
              <a:pathLst>
                <a:path w="10928" h="451" extrusionOk="0">
                  <a:moveTo>
                    <a:pt x="10737" y="1"/>
                  </a:moveTo>
                  <a:lnTo>
                    <a:pt x="191" y="91"/>
                  </a:lnTo>
                  <a:cubicBezTo>
                    <a:pt x="90" y="91"/>
                    <a:pt x="0" y="169"/>
                    <a:pt x="0" y="270"/>
                  </a:cubicBezTo>
                  <a:cubicBezTo>
                    <a:pt x="0" y="372"/>
                    <a:pt x="90" y="450"/>
                    <a:pt x="191" y="450"/>
                  </a:cubicBezTo>
                  <a:lnTo>
                    <a:pt x="10737" y="372"/>
                  </a:lnTo>
                  <a:cubicBezTo>
                    <a:pt x="10838" y="372"/>
                    <a:pt x="10928" y="282"/>
                    <a:pt x="10928" y="180"/>
                  </a:cubicBezTo>
                  <a:cubicBezTo>
                    <a:pt x="10928" y="68"/>
                    <a:pt x="10838" y="1"/>
                    <a:pt x="10737"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3351750" y="7129150"/>
              <a:ext cx="131575" cy="10150"/>
            </a:xfrm>
            <a:custGeom>
              <a:avLst/>
              <a:gdLst/>
              <a:ahLst/>
              <a:cxnLst/>
              <a:rect l="l" t="t" r="r" b="b"/>
              <a:pathLst>
                <a:path w="5263" h="406" extrusionOk="0">
                  <a:moveTo>
                    <a:pt x="5172" y="0"/>
                  </a:moveTo>
                  <a:lnTo>
                    <a:pt x="91" y="45"/>
                  </a:lnTo>
                  <a:cubicBezTo>
                    <a:pt x="46" y="45"/>
                    <a:pt x="1" y="124"/>
                    <a:pt x="1" y="225"/>
                  </a:cubicBezTo>
                  <a:cubicBezTo>
                    <a:pt x="1" y="326"/>
                    <a:pt x="46" y="405"/>
                    <a:pt x="91" y="405"/>
                  </a:cubicBezTo>
                  <a:lnTo>
                    <a:pt x="5172" y="360"/>
                  </a:lnTo>
                  <a:cubicBezTo>
                    <a:pt x="5217" y="360"/>
                    <a:pt x="5262" y="281"/>
                    <a:pt x="5262" y="180"/>
                  </a:cubicBezTo>
                  <a:cubicBezTo>
                    <a:pt x="5262" y="90"/>
                    <a:pt x="5217" y="0"/>
                    <a:pt x="517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3306775" y="6236500"/>
              <a:ext cx="201850" cy="16075"/>
            </a:xfrm>
            <a:custGeom>
              <a:avLst/>
              <a:gdLst/>
              <a:ahLst/>
              <a:cxnLst/>
              <a:rect l="l" t="t" r="r" b="b"/>
              <a:pathLst>
                <a:path w="8074" h="643" extrusionOk="0">
                  <a:moveTo>
                    <a:pt x="8073" y="0"/>
                  </a:moveTo>
                  <a:lnTo>
                    <a:pt x="1" y="68"/>
                  </a:lnTo>
                  <a:cubicBezTo>
                    <a:pt x="1" y="68"/>
                    <a:pt x="1800" y="643"/>
                    <a:pt x="4040" y="643"/>
                  </a:cubicBezTo>
                  <a:cubicBezTo>
                    <a:pt x="4103" y="643"/>
                    <a:pt x="4165" y="642"/>
                    <a:pt x="4228" y="641"/>
                  </a:cubicBezTo>
                  <a:cubicBezTo>
                    <a:pt x="6567" y="619"/>
                    <a:pt x="8073" y="0"/>
                    <a:pt x="8073"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3432150" y="5594650"/>
              <a:ext cx="58475" cy="66000"/>
            </a:xfrm>
            <a:custGeom>
              <a:avLst/>
              <a:gdLst/>
              <a:ahLst/>
              <a:cxnLst/>
              <a:rect l="l" t="t" r="r" b="b"/>
              <a:pathLst>
                <a:path w="2339" h="2640" extrusionOk="0">
                  <a:moveTo>
                    <a:pt x="393" y="1"/>
                  </a:moveTo>
                  <a:cubicBezTo>
                    <a:pt x="313" y="1"/>
                    <a:pt x="234" y="18"/>
                    <a:pt x="146" y="53"/>
                  </a:cubicBezTo>
                  <a:cubicBezTo>
                    <a:pt x="23" y="109"/>
                    <a:pt x="0" y="278"/>
                    <a:pt x="56" y="390"/>
                  </a:cubicBezTo>
                  <a:cubicBezTo>
                    <a:pt x="169" y="604"/>
                    <a:pt x="427" y="705"/>
                    <a:pt x="618" y="829"/>
                  </a:cubicBezTo>
                  <a:cubicBezTo>
                    <a:pt x="641" y="840"/>
                    <a:pt x="652" y="851"/>
                    <a:pt x="675" y="874"/>
                  </a:cubicBezTo>
                  <a:lnTo>
                    <a:pt x="697" y="874"/>
                  </a:lnTo>
                  <a:lnTo>
                    <a:pt x="708" y="885"/>
                  </a:lnTo>
                  <a:cubicBezTo>
                    <a:pt x="753" y="907"/>
                    <a:pt x="787" y="952"/>
                    <a:pt x="821" y="986"/>
                  </a:cubicBezTo>
                  <a:cubicBezTo>
                    <a:pt x="899" y="1054"/>
                    <a:pt x="978" y="1132"/>
                    <a:pt x="1046" y="1222"/>
                  </a:cubicBezTo>
                  <a:lnTo>
                    <a:pt x="1068" y="1245"/>
                  </a:lnTo>
                  <a:cubicBezTo>
                    <a:pt x="1091" y="1256"/>
                    <a:pt x="1091" y="1278"/>
                    <a:pt x="1102" y="1278"/>
                  </a:cubicBezTo>
                  <a:lnTo>
                    <a:pt x="1181" y="1402"/>
                  </a:lnTo>
                  <a:cubicBezTo>
                    <a:pt x="1237" y="1481"/>
                    <a:pt x="1293" y="1582"/>
                    <a:pt x="1338" y="1683"/>
                  </a:cubicBezTo>
                  <a:cubicBezTo>
                    <a:pt x="1349" y="1706"/>
                    <a:pt x="1349" y="1728"/>
                    <a:pt x="1372" y="1751"/>
                  </a:cubicBezTo>
                  <a:cubicBezTo>
                    <a:pt x="1383" y="1796"/>
                    <a:pt x="1394" y="1852"/>
                    <a:pt x="1428" y="1897"/>
                  </a:cubicBezTo>
                  <a:cubicBezTo>
                    <a:pt x="1439" y="1953"/>
                    <a:pt x="1462" y="2020"/>
                    <a:pt x="1484" y="2077"/>
                  </a:cubicBezTo>
                  <a:lnTo>
                    <a:pt x="1484" y="2099"/>
                  </a:lnTo>
                  <a:lnTo>
                    <a:pt x="1484" y="2212"/>
                  </a:lnTo>
                  <a:cubicBezTo>
                    <a:pt x="1484" y="2431"/>
                    <a:pt x="1666" y="2639"/>
                    <a:pt x="1893" y="2639"/>
                  </a:cubicBezTo>
                  <a:cubicBezTo>
                    <a:pt x="1899" y="2639"/>
                    <a:pt x="1905" y="2639"/>
                    <a:pt x="1911" y="2639"/>
                  </a:cubicBezTo>
                  <a:cubicBezTo>
                    <a:pt x="2170" y="2627"/>
                    <a:pt x="2327" y="2436"/>
                    <a:pt x="2339" y="2200"/>
                  </a:cubicBezTo>
                  <a:cubicBezTo>
                    <a:pt x="2339" y="1919"/>
                    <a:pt x="2215" y="1604"/>
                    <a:pt x="2069" y="1335"/>
                  </a:cubicBezTo>
                  <a:cubicBezTo>
                    <a:pt x="1945" y="1099"/>
                    <a:pt x="1788" y="885"/>
                    <a:pt x="1608" y="683"/>
                  </a:cubicBezTo>
                  <a:cubicBezTo>
                    <a:pt x="1428" y="503"/>
                    <a:pt x="1226" y="334"/>
                    <a:pt x="1001" y="210"/>
                  </a:cubicBezTo>
                  <a:cubicBezTo>
                    <a:pt x="888" y="143"/>
                    <a:pt x="765" y="87"/>
                    <a:pt x="618" y="42"/>
                  </a:cubicBezTo>
                  <a:cubicBezTo>
                    <a:pt x="538" y="15"/>
                    <a:pt x="465"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3472050" y="5673950"/>
              <a:ext cx="18300" cy="31625"/>
            </a:xfrm>
            <a:custGeom>
              <a:avLst/>
              <a:gdLst/>
              <a:ahLst/>
              <a:cxnLst/>
              <a:rect l="l" t="t" r="r" b="b"/>
              <a:pathLst>
                <a:path w="732" h="1265" extrusionOk="0">
                  <a:moveTo>
                    <a:pt x="439" y="0"/>
                  </a:moveTo>
                  <a:cubicBezTo>
                    <a:pt x="381" y="0"/>
                    <a:pt x="317" y="30"/>
                    <a:pt x="259" y="74"/>
                  </a:cubicBezTo>
                  <a:cubicBezTo>
                    <a:pt x="192" y="130"/>
                    <a:pt x="147" y="254"/>
                    <a:pt x="147" y="344"/>
                  </a:cubicBezTo>
                  <a:cubicBezTo>
                    <a:pt x="147" y="377"/>
                    <a:pt x="147" y="411"/>
                    <a:pt x="135" y="456"/>
                  </a:cubicBezTo>
                  <a:cubicBezTo>
                    <a:pt x="124" y="602"/>
                    <a:pt x="79" y="748"/>
                    <a:pt x="34" y="883"/>
                  </a:cubicBezTo>
                  <a:cubicBezTo>
                    <a:pt x="1" y="1041"/>
                    <a:pt x="90" y="1221"/>
                    <a:pt x="248" y="1254"/>
                  </a:cubicBezTo>
                  <a:cubicBezTo>
                    <a:pt x="275" y="1262"/>
                    <a:pt x="302" y="1265"/>
                    <a:pt x="328" y="1265"/>
                  </a:cubicBezTo>
                  <a:cubicBezTo>
                    <a:pt x="465" y="1265"/>
                    <a:pt x="581" y="1173"/>
                    <a:pt x="619" y="1041"/>
                  </a:cubicBezTo>
                  <a:cubicBezTo>
                    <a:pt x="653" y="883"/>
                    <a:pt x="686" y="737"/>
                    <a:pt x="686" y="580"/>
                  </a:cubicBezTo>
                  <a:cubicBezTo>
                    <a:pt x="731" y="490"/>
                    <a:pt x="731" y="422"/>
                    <a:pt x="709" y="355"/>
                  </a:cubicBezTo>
                  <a:cubicBezTo>
                    <a:pt x="709" y="287"/>
                    <a:pt x="698" y="209"/>
                    <a:pt x="653" y="153"/>
                  </a:cubicBezTo>
                  <a:cubicBezTo>
                    <a:pt x="630" y="96"/>
                    <a:pt x="585" y="63"/>
                    <a:pt x="529" y="29"/>
                  </a:cubicBezTo>
                  <a:cubicBezTo>
                    <a:pt x="501" y="9"/>
                    <a:pt x="471"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3562925" y="5860375"/>
              <a:ext cx="33650" cy="88275"/>
            </a:xfrm>
            <a:custGeom>
              <a:avLst/>
              <a:gdLst/>
              <a:ahLst/>
              <a:cxnLst/>
              <a:rect l="l" t="t" r="r" b="b"/>
              <a:pathLst>
                <a:path w="1346" h="3531" extrusionOk="0">
                  <a:moveTo>
                    <a:pt x="272" y="0"/>
                  </a:moveTo>
                  <a:cubicBezTo>
                    <a:pt x="121" y="0"/>
                    <a:pt x="0" y="118"/>
                    <a:pt x="42" y="284"/>
                  </a:cubicBezTo>
                  <a:cubicBezTo>
                    <a:pt x="76" y="408"/>
                    <a:pt x="165" y="498"/>
                    <a:pt x="244" y="599"/>
                  </a:cubicBezTo>
                  <a:cubicBezTo>
                    <a:pt x="312" y="689"/>
                    <a:pt x="379" y="790"/>
                    <a:pt x="435" y="902"/>
                  </a:cubicBezTo>
                  <a:cubicBezTo>
                    <a:pt x="536" y="1082"/>
                    <a:pt x="593" y="1296"/>
                    <a:pt x="615" y="1510"/>
                  </a:cubicBezTo>
                  <a:cubicBezTo>
                    <a:pt x="660" y="1779"/>
                    <a:pt x="649" y="2060"/>
                    <a:pt x="604" y="2308"/>
                  </a:cubicBezTo>
                  <a:cubicBezTo>
                    <a:pt x="593" y="2431"/>
                    <a:pt x="559" y="2544"/>
                    <a:pt x="548" y="2679"/>
                  </a:cubicBezTo>
                  <a:cubicBezTo>
                    <a:pt x="525" y="2825"/>
                    <a:pt x="447" y="3016"/>
                    <a:pt x="469" y="3185"/>
                  </a:cubicBezTo>
                  <a:cubicBezTo>
                    <a:pt x="480" y="3342"/>
                    <a:pt x="559" y="3477"/>
                    <a:pt x="728" y="3522"/>
                  </a:cubicBezTo>
                  <a:cubicBezTo>
                    <a:pt x="755" y="3528"/>
                    <a:pt x="782" y="3531"/>
                    <a:pt x="809" y="3531"/>
                  </a:cubicBezTo>
                  <a:cubicBezTo>
                    <a:pt x="940" y="3531"/>
                    <a:pt x="1065" y="3465"/>
                    <a:pt x="1121" y="3353"/>
                  </a:cubicBezTo>
                  <a:cubicBezTo>
                    <a:pt x="1211" y="3207"/>
                    <a:pt x="1222" y="3027"/>
                    <a:pt x="1245" y="2870"/>
                  </a:cubicBezTo>
                  <a:cubicBezTo>
                    <a:pt x="1278" y="2690"/>
                    <a:pt x="1301" y="2521"/>
                    <a:pt x="1323" y="2341"/>
                  </a:cubicBezTo>
                  <a:cubicBezTo>
                    <a:pt x="1346" y="2004"/>
                    <a:pt x="1335" y="1667"/>
                    <a:pt x="1256" y="1352"/>
                  </a:cubicBezTo>
                  <a:cubicBezTo>
                    <a:pt x="1177" y="1094"/>
                    <a:pt x="1065" y="835"/>
                    <a:pt x="930" y="610"/>
                  </a:cubicBezTo>
                  <a:cubicBezTo>
                    <a:pt x="840" y="486"/>
                    <a:pt x="761" y="374"/>
                    <a:pt x="660" y="262"/>
                  </a:cubicBezTo>
                  <a:cubicBezTo>
                    <a:pt x="559" y="160"/>
                    <a:pt x="469" y="14"/>
                    <a:pt x="312" y="3"/>
                  </a:cubicBezTo>
                  <a:cubicBezTo>
                    <a:pt x="298" y="1"/>
                    <a:pt x="285"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3474025" y="6273175"/>
              <a:ext cx="27850" cy="129700"/>
            </a:xfrm>
            <a:custGeom>
              <a:avLst/>
              <a:gdLst/>
              <a:ahLst/>
              <a:cxnLst/>
              <a:rect l="l" t="t" r="r" b="b"/>
              <a:pathLst>
                <a:path w="1114" h="5188" extrusionOk="0">
                  <a:moveTo>
                    <a:pt x="532" y="1"/>
                  </a:moveTo>
                  <a:cubicBezTo>
                    <a:pt x="479" y="1"/>
                    <a:pt x="425" y="13"/>
                    <a:pt x="371" y="40"/>
                  </a:cubicBezTo>
                  <a:cubicBezTo>
                    <a:pt x="0" y="231"/>
                    <a:pt x="90" y="827"/>
                    <a:pt x="68" y="1175"/>
                  </a:cubicBezTo>
                  <a:cubicBezTo>
                    <a:pt x="56" y="1569"/>
                    <a:pt x="56" y="1951"/>
                    <a:pt x="68" y="2345"/>
                  </a:cubicBezTo>
                  <a:cubicBezTo>
                    <a:pt x="90" y="3132"/>
                    <a:pt x="113" y="3930"/>
                    <a:pt x="113" y="4717"/>
                  </a:cubicBezTo>
                  <a:cubicBezTo>
                    <a:pt x="113" y="5030"/>
                    <a:pt x="363" y="5188"/>
                    <a:pt x="612" y="5188"/>
                  </a:cubicBezTo>
                  <a:cubicBezTo>
                    <a:pt x="864" y="5188"/>
                    <a:pt x="1113" y="5027"/>
                    <a:pt x="1102" y="4705"/>
                  </a:cubicBezTo>
                  <a:cubicBezTo>
                    <a:pt x="1068" y="3862"/>
                    <a:pt x="1068" y="3019"/>
                    <a:pt x="1057" y="2153"/>
                  </a:cubicBezTo>
                  <a:cubicBezTo>
                    <a:pt x="1046" y="1737"/>
                    <a:pt x="1023" y="1333"/>
                    <a:pt x="1001" y="906"/>
                  </a:cubicBezTo>
                  <a:cubicBezTo>
                    <a:pt x="990" y="714"/>
                    <a:pt x="990" y="467"/>
                    <a:pt x="911" y="287"/>
                  </a:cubicBezTo>
                  <a:cubicBezTo>
                    <a:pt x="851" y="125"/>
                    <a:pt x="70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rot="1559155">
            <a:off x="108691" y="4075383"/>
            <a:ext cx="1012031" cy="1057230"/>
            <a:chOff x="5145200" y="5500050"/>
            <a:chExt cx="929800" cy="952425"/>
          </a:xfrm>
        </p:grpSpPr>
        <p:sp>
          <p:nvSpPr>
            <p:cNvPr id="673" name="Google Shape;673;p24"/>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24"/>
          <p:cNvSpPr/>
          <p:nvPr/>
        </p:nvSpPr>
        <p:spPr>
          <a:xfrm rot="-10564376">
            <a:off x="-1444612" y="173186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98300" y="3069075"/>
            <a:ext cx="3682200" cy="655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98000" y="1890725"/>
            <a:ext cx="1347000" cy="10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8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p:nvPr/>
        </p:nvSpPr>
        <p:spPr>
          <a:xfrm rot="-6167820">
            <a:off x="4618" y="3221912"/>
            <a:ext cx="2604292" cy="3143454"/>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319960">
            <a:off x="8102575" y="1307104"/>
            <a:ext cx="2330034" cy="2812417"/>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454436">
            <a:off x="6922386" y="3608605"/>
            <a:ext cx="2330016" cy="2812395"/>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5"/>
          <p:cNvSpPr txBox="1">
            <a:spLocks noGrp="1"/>
          </p:cNvSpPr>
          <p:nvPr>
            <p:ph type="subTitle" idx="1"/>
          </p:nvPr>
        </p:nvSpPr>
        <p:spPr>
          <a:xfrm>
            <a:off x="4706180" y="2316575"/>
            <a:ext cx="2658900" cy="12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 name="Google Shape;60;p5"/>
          <p:cNvSpPr txBox="1">
            <a:spLocks noGrp="1"/>
          </p:cNvSpPr>
          <p:nvPr>
            <p:ph type="subTitle" idx="2"/>
          </p:nvPr>
        </p:nvSpPr>
        <p:spPr>
          <a:xfrm>
            <a:off x="1776830" y="2316575"/>
            <a:ext cx="2661000" cy="12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1" name="Google Shape;61;p5"/>
          <p:cNvSpPr txBox="1">
            <a:spLocks noGrp="1"/>
          </p:cNvSpPr>
          <p:nvPr>
            <p:ph type="subTitle" idx="3"/>
          </p:nvPr>
        </p:nvSpPr>
        <p:spPr>
          <a:xfrm>
            <a:off x="1776850" y="1854900"/>
            <a:ext cx="2661000" cy="44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5"/>
          <p:cNvSpPr txBox="1">
            <a:spLocks noGrp="1"/>
          </p:cNvSpPr>
          <p:nvPr>
            <p:ph type="subTitle" idx="4"/>
          </p:nvPr>
        </p:nvSpPr>
        <p:spPr>
          <a:xfrm>
            <a:off x="4706176" y="1854900"/>
            <a:ext cx="2661000" cy="44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5"/>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02750" y="30505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201275" y="396700"/>
            <a:ext cx="285575" cy="285575"/>
            <a:chOff x="5719425" y="7613975"/>
            <a:chExt cx="285575" cy="285575"/>
          </a:xfrm>
        </p:grpSpPr>
        <p:sp>
          <p:nvSpPr>
            <p:cNvPr id="67" name="Google Shape;67;p5"/>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a:off x="8722363" y="2828288"/>
            <a:ext cx="212225" cy="212525"/>
            <a:chOff x="5462525" y="6910750"/>
            <a:chExt cx="212225" cy="212525"/>
          </a:xfrm>
        </p:grpSpPr>
        <p:sp>
          <p:nvSpPr>
            <p:cNvPr id="76" name="Google Shape;76;p5"/>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5"/>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320300" y="17429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398350" y="1654950"/>
            <a:ext cx="285575" cy="285575"/>
            <a:chOff x="5719425" y="7613975"/>
            <a:chExt cx="285575" cy="285575"/>
          </a:xfrm>
        </p:grpSpPr>
        <p:sp>
          <p:nvSpPr>
            <p:cNvPr id="87" name="Google Shape;87;p5"/>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6"/>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rot="1887913">
            <a:off x="7265747" y="3673403"/>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77400" y="36939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6"/>
          <p:cNvGrpSpPr/>
          <p:nvPr/>
        </p:nvGrpSpPr>
        <p:grpSpPr>
          <a:xfrm>
            <a:off x="7032775" y="170538"/>
            <a:ext cx="285575" cy="285575"/>
            <a:chOff x="5719425" y="7613975"/>
            <a:chExt cx="285575" cy="285575"/>
          </a:xfrm>
        </p:grpSpPr>
        <p:sp>
          <p:nvSpPr>
            <p:cNvPr id="101" name="Google Shape;101;p6"/>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6"/>
          <p:cNvGrpSpPr/>
          <p:nvPr/>
        </p:nvGrpSpPr>
        <p:grpSpPr>
          <a:xfrm>
            <a:off x="8799925" y="2933763"/>
            <a:ext cx="212225" cy="212525"/>
            <a:chOff x="5462525" y="6910750"/>
            <a:chExt cx="212225" cy="212525"/>
          </a:xfrm>
        </p:grpSpPr>
        <p:sp>
          <p:nvSpPr>
            <p:cNvPr id="110" name="Google Shape;110;p6"/>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6"/>
          <p:cNvGrpSpPr/>
          <p:nvPr/>
        </p:nvGrpSpPr>
        <p:grpSpPr>
          <a:xfrm>
            <a:off x="73400" y="1967800"/>
            <a:ext cx="285575" cy="285575"/>
            <a:chOff x="5719425" y="7613975"/>
            <a:chExt cx="285575" cy="285575"/>
          </a:xfrm>
        </p:grpSpPr>
        <p:sp>
          <p:nvSpPr>
            <p:cNvPr id="120" name="Google Shape;120;p6"/>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6"/>
          <p:cNvSpPr/>
          <p:nvPr/>
        </p:nvSpPr>
        <p:spPr>
          <a:xfrm>
            <a:off x="8795575" y="17101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6"/>
          <p:cNvGrpSpPr/>
          <p:nvPr/>
        </p:nvGrpSpPr>
        <p:grpSpPr>
          <a:xfrm>
            <a:off x="8424000" y="4231288"/>
            <a:ext cx="212225" cy="212525"/>
            <a:chOff x="5462525" y="6910750"/>
            <a:chExt cx="212225" cy="212525"/>
          </a:xfrm>
        </p:grpSpPr>
        <p:sp>
          <p:nvSpPr>
            <p:cNvPr id="130" name="Google Shape;130;p6"/>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6"/>
          <p:cNvSpPr/>
          <p:nvPr/>
        </p:nvSpPr>
        <p:spPr>
          <a:xfrm>
            <a:off x="8923050" y="38405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2" name="Google Shape;232;p11"/>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sp>
        <p:nvSpPr>
          <p:cNvPr id="234" name="Google Shape;234;p12"/>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72"/>
        <p:cNvGrpSpPr/>
        <p:nvPr/>
      </p:nvGrpSpPr>
      <p:grpSpPr>
        <a:xfrm>
          <a:off x="0" y="0"/>
          <a:ext cx="0" cy="0"/>
          <a:chOff x="0" y="0"/>
          <a:chExt cx="0" cy="0"/>
        </a:xfrm>
      </p:grpSpPr>
      <p:sp>
        <p:nvSpPr>
          <p:cNvPr id="273" name="Google Shape;27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274" name="Google Shape;274;p16"/>
          <p:cNvSpPr txBox="1">
            <a:spLocks noGrp="1"/>
          </p:cNvSpPr>
          <p:nvPr>
            <p:ph type="title" idx="2" hasCustomPrompt="1"/>
          </p:nvPr>
        </p:nvSpPr>
        <p:spPr>
          <a:xfrm>
            <a:off x="1222658" y="1480875"/>
            <a:ext cx="21948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5" name="Google Shape;275;p16"/>
          <p:cNvSpPr txBox="1">
            <a:spLocks noGrp="1"/>
          </p:cNvSpPr>
          <p:nvPr>
            <p:ph type="title" idx="3" hasCustomPrompt="1"/>
          </p:nvPr>
        </p:nvSpPr>
        <p:spPr>
          <a:xfrm>
            <a:off x="1222650" y="2914300"/>
            <a:ext cx="192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6"/>
          <p:cNvSpPr txBox="1">
            <a:spLocks noGrp="1"/>
          </p:cNvSpPr>
          <p:nvPr>
            <p:ph type="title" idx="4" hasCustomPrompt="1"/>
          </p:nvPr>
        </p:nvSpPr>
        <p:spPr>
          <a:xfrm>
            <a:off x="3673865" y="1480875"/>
            <a:ext cx="192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 name="Google Shape;277;p16"/>
          <p:cNvSpPr txBox="1">
            <a:spLocks noGrp="1"/>
          </p:cNvSpPr>
          <p:nvPr>
            <p:ph type="title" idx="5" hasCustomPrompt="1"/>
          </p:nvPr>
        </p:nvSpPr>
        <p:spPr>
          <a:xfrm>
            <a:off x="3673865" y="2914296"/>
            <a:ext cx="192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6"/>
          <p:cNvSpPr txBox="1">
            <a:spLocks noGrp="1"/>
          </p:cNvSpPr>
          <p:nvPr>
            <p:ph type="title" idx="6" hasCustomPrompt="1"/>
          </p:nvPr>
        </p:nvSpPr>
        <p:spPr>
          <a:xfrm>
            <a:off x="5850750" y="1480875"/>
            <a:ext cx="207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6"/>
          <p:cNvSpPr txBox="1">
            <a:spLocks noGrp="1"/>
          </p:cNvSpPr>
          <p:nvPr>
            <p:ph type="title" idx="7" hasCustomPrompt="1"/>
          </p:nvPr>
        </p:nvSpPr>
        <p:spPr>
          <a:xfrm>
            <a:off x="5850750" y="2914296"/>
            <a:ext cx="207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0" name="Google Shape;280;p16"/>
          <p:cNvSpPr txBox="1">
            <a:spLocks noGrp="1"/>
          </p:cNvSpPr>
          <p:nvPr>
            <p:ph type="subTitle" idx="1"/>
          </p:nvPr>
        </p:nvSpPr>
        <p:spPr>
          <a:xfrm>
            <a:off x="1222658" y="1928475"/>
            <a:ext cx="21948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1" name="Google Shape;281;p16"/>
          <p:cNvSpPr txBox="1">
            <a:spLocks noGrp="1"/>
          </p:cNvSpPr>
          <p:nvPr>
            <p:ph type="subTitle" idx="8"/>
          </p:nvPr>
        </p:nvSpPr>
        <p:spPr>
          <a:xfrm>
            <a:off x="3673865" y="1928475"/>
            <a:ext cx="19206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2" name="Google Shape;282;p16"/>
          <p:cNvSpPr txBox="1">
            <a:spLocks noGrp="1"/>
          </p:cNvSpPr>
          <p:nvPr>
            <p:ph type="subTitle" idx="9"/>
          </p:nvPr>
        </p:nvSpPr>
        <p:spPr>
          <a:xfrm>
            <a:off x="5850750" y="1928475"/>
            <a:ext cx="20706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3" name="Google Shape;283;p16"/>
          <p:cNvSpPr txBox="1">
            <a:spLocks noGrp="1"/>
          </p:cNvSpPr>
          <p:nvPr>
            <p:ph type="subTitle" idx="13"/>
          </p:nvPr>
        </p:nvSpPr>
        <p:spPr>
          <a:xfrm>
            <a:off x="1222658" y="3361850"/>
            <a:ext cx="19191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4" name="Google Shape;284;p16"/>
          <p:cNvSpPr txBox="1">
            <a:spLocks noGrp="1"/>
          </p:cNvSpPr>
          <p:nvPr>
            <p:ph type="subTitle" idx="14"/>
          </p:nvPr>
        </p:nvSpPr>
        <p:spPr>
          <a:xfrm>
            <a:off x="3673865" y="3361850"/>
            <a:ext cx="19206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5" name="Google Shape;285;p16"/>
          <p:cNvSpPr txBox="1">
            <a:spLocks noGrp="1"/>
          </p:cNvSpPr>
          <p:nvPr>
            <p:ph type="subTitle" idx="15"/>
          </p:nvPr>
        </p:nvSpPr>
        <p:spPr>
          <a:xfrm>
            <a:off x="5850750" y="3361850"/>
            <a:ext cx="20706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6" name="Google Shape;286;p16"/>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608375" y="32452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6"/>
          <p:cNvGrpSpPr/>
          <p:nvPr/>
        </p:nvGrpSpPr>
        <p:grpSpPr>
          <a:xfrm>
            <a:off x="7201275" y="396700"/>
            <a:ext cx="285575" cy="285575"/>
            <a:chOff x="5719425" y="7613975"/>
            <a:chExt cx="285575" cy="285575"/>
          </a:xfrm>
        </p:grpSpPr>
        <p:sp>
          <p:nvSpPr>
            <p:cNvPr id="290" name="Google Shape;290;p16"/>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6"/>
          <p:cNvGrpSpPr/>
          <p:nvPr/>
        </p:nvGrpSpPr>
        <p:grpSpPr>
          <a:xfrm>
            <a:off x="8689088" y="3673138"/>
            <a:ext cx="212225" cy="212525"/>
            <a:chOff x="5462525" y="6910750"/>
            <a:chExt cx="212225" cy="212525"/>
          </a:xfrm>
        </p:grpSpPr>
        <p:sp>
          <p:nvSpPr>
            <p:cNvPr id="299" name="Google Shape;299;p16"/>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16"/>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6"/>
          <p:cNvGrpSpPr/>
          <p:nvPr/>
        </p:nvGrpSpPr>
        <p:grpSpPr>
          <a:xfrm>
            <a:off x="471913" y="1409200"/>
            <a:ext cx="285575" cy="285575"/>
            <a:chOff x="5719425" y="7613975"/>
            <a:chExt cx="285575" cy="285575"/>
          </a:xfrm>
        </p:grpSpPr>
        <p:sp>
          <p:nvSpPr>
            <p:cNvPr id="310" name="Google Shape;310;p16"/>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rot="-10564376">
            <a:off x="-1444612" y="173186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2028900" y="4461213"/>
            <a:ext cx="285575" cy="285575"/>
            <a:chOff x="5719425" y="7613975"/>
            <a:chExt cx="285575" cy="285575"/>
          </a:xfrm>
        </p:grpSpPr>
        <p:sp>
          <p:nvSpPr>
            <p:cNvPr id="320" name="Google Shape;320;p16"/>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1pPr>
            <a:lvl2pPr marL="914400" lvl="1"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2pPr>
            <a:lvl3pPr marL="1371600" lvl="2"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3pPr>
            <a:lvl4pPr marL="1828800" lvl="3"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4pPr>
            <a:lvl5pPr marL="2286000" lvl="4"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5pPr>
            <a:lvl6pPr marL="2743200" lvl="5"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6pPr>
            <a:lvl7pPr marL="3200400" lvl="6"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7pPr>
            <a:lvl8pPr marL="3657600" lvl="7"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8pPr>
            <a:lvl9pPr marL="4114800" lvl="8"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 id="2147483658" r:id="rId7"/>
    <p:sldLayoutId id="2147483661" r:id="rId8"/>
    <p:sldLayoutId id="2147483662" r:id="rId9"/>
    <p:sldLayoutId id="2147483665" r:id="rId10"/>
    <p:sldLayoutId id="2147483666" r:id="rId11"/>
    <p:sldLayoutId id="2147483667" r:id="rId12"/>
    <p:sldLayoutId id="2147483668"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2"/>
        <p:cNvGrpSpPr/>
        <p:nvPr/>
      </p:nvGrpSpPr>
      <p:grpSpPr>
        <a:xfrm>
          <a:off x="0" y="0"/>
          <a:ext cx="0" cy="0"/>
          <a:chOff x="0" y="0"/>
          <a:chExt cx="0" cy="0"/>
        </a:xfrm>
      </p:grpSpPr>
      <p:sp>
        <p:nvSpPr>
          <p:cNvPr id="693" name="Google Shape;693;p28"/>
          <p:cNvSpPr txBox="1">
            <a:spLocks noGrp="1"/>
          </p:cNvSpPr>
          <p:nvPr>
            <p:ph type="ctrTitle"/>
          </p:nvPr>
        </p:nvSpPr>
        <p:spPr>
          <a:xfrm>
            <a:off x="3069775" y="1461413"/>
            <a:ext cx="53610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Montserrat ExtraBold"/>
                <a:ea typeface="Montserrat ExtraBold"/>
                <a:cs typeface="Montserrat ExtraBold"/>
                <a:sym typeface="Montserrat ExtraBold"/>
              </a:rPr>
              <a:t>Predicción </a:t>
            </a:r>
            <a:r>
              <a:rPr lang="en" sz="4000" dirty="0"/>
              <a:t>de exito en películas</a:t>
            </a:r>
            <a:endParaRPr sz="4000" dirty="0"/>
          </a:p>
        </p:txBody>
      </p:sp>
      <p:sp>
        <p:nvSpPr>
          <p:cNvPr id="695" name="Google Shape;695;p28"/>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28"/>
          <p:cNvGrpSpPr/>
          <p:nvPr/>
        </p:nvGrpSpPr>
        <p:grpSpPr>
          <a:xfrm>
            <a:off x="6547825" y="396713"/>
            <a:ext cx="285575" cy="285575"/>
            <a:chOff x="5719425" y="7613975"/>
            <a:chExt cx="285575" cy="285575"/>
          </a:xfrm>
        </p:grpSpPr>
        <p:sp>
          <p:nvSpPr>
            <p:cNvPr id="697" name="Google Shape;697;p2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8"/>
          <p:cNvGrpSpPr/>
          <p:nvPr/>
        </p:nvGrpSpPr>
        <p:grpSpPr>
          <a:xfrm>
            <a:off x="7959625" y="3430788"/>
            <a:ext cx="212225" cy="212525"/>
            <a:chOff x="5462525" y="6910750"/>
            <a:chExt cx="212225" cy="212525"/>
          </a:xfrm>
        </p:grpSpPr>
        <p:sp>
          <p:nvSpPr>
            <p:cNvPr id="706" name="Google Shape;706;p2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8"/>
          <p:cNvSpPr/>
          <p:nvPr/>
        </p:nvSpPr>
        <p:spPr>
          <a:xfrm>
            <a:off x="4676350" y="40513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818675" y="205373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28"/>
          <p:cNvGrpSpPr/>
          <p:nvPr/>
        </p:nvGrpSpPr>
        <p:grpSpPr>
          <a:xfrm rot="-230852">
            <a:off x="-183737" y="1866976"/>
            <a:ext cx="3049120" cy="4603370"/>
            <a:chOff x="660825" y="3244525"/>
            <a:chExt cx="1345175" cy="2030950"/>
          </a:xfrm>
        </p:grpSpPr>
        <p:sp>
          <p:nvSpPr>
            <p:cNvPr id="717" name="Google Shape;717;p28"/>
            <p:cNvSpPr/>
            <p:nvPr/>
          </p:nvSpPr>
          <p:spPr>
            <a:xfrm>
              <a:off x="1282250" y="4272650"/>
              <a:ext cx="504250" cy="902225"/>
            </a:xfrm>
            <a:custGeom>
              <a:avLst/>
              <a:gdLst/>
              <a:ahLst/>
              <a:cxnLst/>
              <a:rect l="l" t="t" r="r" b="b"/>
              <a:pathLst>
                <a:path w="20170" h="36089" extrusionOk="0">
                  <a:moveTo>
                    <a:pt x="4385" y="0"/>
                  </a:moveTo>
                  <a:lnTo>
                    <a:pt x="0" y="315"/>
                  </a:lnTo>
                  <a:lnTo>
                    <a:pt x="18550" y="36088"/>
                  </a:lnTo>
                  <a:lnTo>
                    <a:pt x="20169" y="35964"/>
                  </a:lnTo>
                  <a:lnTo>
                    <a:pt x="4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460425" y="4609875"/>
              <a:ext cx="146475" cy="149000"/>
            </a:xfrm>
            <a:custGeom>
              <a:avLst/>
              <a:gdLst/>
              <a:ahLst/>
              <a:cxnLst/>
              <a:rect l="l" t="t" r="r" b="b"/>
              <a:pathLst>
                <a:path w="5859" h="5960" extrusionOk="0">
                  <a:moveTo>
                    <a:pt x="3488" y="1"/>
                  </a:moveTo>
                  <a:cubicBezTo>
                    <a:pt x="3412" y="1"/>
                    <a:pt x="3335" y="16"/>
                    <a:pt x="3261" y="47"/>
                  </a:cubicBezTo>
                  <a:lnTo>
                    <a:pt x="451" y="1239"/>
                  </a:lnTo>
                  <a:cubicBezTo>
                    <a:pt x="125" y="1385"/>
                    <a:pt x="1" y="1756"/>
                    <a:pt x="169" y="2071"/>
                  </a:cubicBezTo>
                  <a:lnTo>
                    <a:pt x="2148" y="5668"/>
                  </a:lnTo>
                  <a:cubicBezTo>
                    <a:pt x="2256" y="5850"/>
                    <a:pt x="2455" y="5959"/>
                    <a:pt x="2664" y="5959"/>
                  </a:cubicBezTo>
                  <a:cubicBezTo>
                    <a:pt x="2739" y="5959"/>
                    <a:pt x="2816" y="5945"/>
                    <a:pt x="2890" y="5915"/>
                  </a:cubicBezTo>
                  <a:lnTo>
                    <a:pt x="5408" y="4870"/>
                  </a:lnTo>
                  <a:cubicBezTo>
                    <a:pt x="5723" y="4735"/>
                    <a:pt x="5858" y="4375"/>
                    <a:pt x="5723" y="4083"/>
                  </a:cubicBezTo>
                  <a:lnTo>
                    <a:pt x="4037" y="339"/>
                  </a:lnTo>
                  <a:cubicBezTo>
                    <a:pt x="3928" y="129"/>
                    <a:pt x="3712" y="1"/>
                    <a:pt x="3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109100" y="4279375"/>
              <a:ext cx="201000" cy="996100"/>
            </a:xfrm>
            <a:custGeom>
              <a:avLst/>
              <a:gdLst/>
              <a:ahLst/>
              <a:cxnLst/>
              <a:rect l="l" t="t" r="r" b="b"/>
              <a:pathLst>
                <a:path w="8040" h="39844" extrusionOk="0">
                  <a:moveTo>
                    <a:pt x="1" y="1"/>
                  </a:moveTo>
                  <a:lnTo>
                    <a:pt x="6094" y="39844"/>
                  </a:lnTo>
                  <a:lnTo>
                    <a:pt x="8039" y="39732"/>
                  </a:lnTo>
                  <a:lnTo>
                    <a:pt x="4239" y="11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686675" y="4298225"/>
              <a:ext cx="360900" cy="959000"/>
            </a:xfrm>
            <a:custGeom>
              <a:avLst/>
              <a:gdLst/>
              <a:ahLst/>
              <a:cxnLst/>
              <a:rect l="l" t="t" r="r" b="b"/>
              <a:pathLst>
                <a:path w="14436" h="38360" extrusionOk="0">
                  <a:moveTo>
                    <a:pt x="14436" y="0"/>
                  </a:moveTo>
                  <a:lnTo>
                    <a:pt x="10062" y="382"/>
                  </a:lnTo>
                  <a:lnTo>
                    <a:pt x="0" y="38359"/>
                  </a:lnTo>
                  <a:lnTo>
                    <a:pt x="1619" y="38224"/>
                  </a:lnTo>
                  <a:lnTo>
                    <a:pt x="14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39500" y="3465900"/>
              <a:ext cx="231625" cy="205225"/>
            </a:xfrm>
            <a:custGeom>
              <a:avLst/>
              <a:gdLst/>
              <a:ahLst/>
              <a:cxnLst/>
              <a:rect l="l" t="t" r="r" b="b"/>
              <a:pathLst>
                <a:path w="9265" h="8209" extrusionOk="0">
                  <a:moveTo>
                    <a:pt x="4625" y="0"/>
                  </a:moveTo>
                  <a:cubicBezTo>
                    <a:pt x="3756" y="0"/>
                    <a:pt x="2880" y="276"/>
                    <a:pt x="2137" y="848"/>
                  </a:cubicBezTo>
                  <a:cubicBezTo>
                    <a:pt x="338" y="2230"/>
                    <a:pt x="1" y="4805"/>
                    <a:pt x="1372" y="6604"/>
                  </a:cubicBezTo>
                  <a:cubicBezTo>
                    <a:pt x="2182" y="7656"/>
                    <a:pt x="3399" y="8208"/>
                    <a:pt x="4630" y="8208"/>
                  </a:cubicBezTo>
                  <a:cubicBezTo>
                    <a:pt x="5502" y="8208"/>
                    <a:pt x="6382" y="7931"/>
                    <a:pt x="7129" y="7357"/>
                  </a:cubicBezTo>
                  <a:cubicBezTo>
                    <a:pt x="8927" y="5985"/>
                    <a:pt x="9265" y="3411"/>
                    <a:pt x="7893" y="1612"/>
                  </a:cubicBezTo>
                  <a:cubicBezTo>
                    <a:pt x="7082" y="556"/>
                    <a:pt x="5860" y="0"/>
                    <a:pt x="4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661100" y="3374650"/>
              <a:ext cx="388725" cy="387900"/>
            </a:xfrm>
            <a:custGeom>
              <a:avLst/>
              <a:gdLst/>
              <a:ahLst/>
              <a:cxnLst/>
              <a:rect l="l" t="t" r="r" b="b"/>
              <a:pathLst>
                <a:path w="15549" h="15516" extrusionOk="0">
                  <a:moveTo>
                    <a:pt x="7317" y="1214"/>
                  </a:moveTo>
                  <a:cubicBezTo>
                    <a:pt x="7329" y="1214"/>
                    <a:pt x="7341" y="1214"/>
                    <a:pt x="7353" y="1215"/>
                  </a:cubicBezTo>
                  <a:lnTo>
                    <a:pt x="8275" y="1215"/>
                  </a:lnTo>
                  <a:cubicBezTo>
                    <a:pt x="8837" y="1215"/>
                    <a:pt x="9264" y="1721"/>
                    <a:pt x="9152" y="2260"/>
                  </a:cubicBezTo>
                  <a:lnTo>
                    <a:pt x="8668" y="4655"/>
                  </a:lnTo>
                  <a:cubicBezTo>
                    <a:pt x="8592" y="5046"/>
                    <a:pt x="8243" y="5353"/>
                    <a:pt x="7844" y="5353"/>
                  </a:cubicBezTo>
                  <a:cubicBezTo>
                    <a:pt x="7831" y="5353"/>
                    <a:pt x="7817" y="5353"/>
                    <a:pt x="7803" y="5352"/>
                  </a:cubicBezTo>
                  <a:cubicBezTo>
                    <a:pt x="7375" y="5352"/>
                    <a:pt x="7016" y="5060"/>
                    <a:pt x="6948" y="4644"/>
                  </a:cubicBezTo>
                  <a:lnTo>
                    <a:pt x="6476" y="2249"/>
                  </a:lnTo>
                  <a:cubicBezTo>
                    <a:pt x="6388" y="1710"/>
                    <a:pt x="6774" y="1214"/>
                    <a:pt x="7317" y="1214"/>
                  </a:cubicBezTo>
                  <a:close/>
                  <a:moveTo>
                    <a:pt x="4146" y="2531"/>
                  </a:moveTo>
                  <a:cubicBezTo>
                    <a:pt x="4426" y="2531"/>
                    <a:pt x="4704" y="2666"/>
                    <a:pt x="4879" y="2924"/>
                  </a:cubicBezTo>
                  <a:lnTo>
                    <a:pt x="6229" y="4947"/>
                  </a:lnTo>
                  <a:cubicBezTo>
                    <a:pt x="6453" y="5296"/>
                    <a:pt x="6408" y="5768"/>
                    <a:pt x="6116" y="6060"/>
                  </a:cubicBezTo>
                  <a:cubicBezTo>
                    <a:pt x="5950" y="6226"/>
                    <a:pt x="5725" y="6313"/>
                    <a:pt x="5499" y="6313"/>
                  </a:cubicBezTo>
                  <a:cubicBezTo>
                    <a:pt x="5327" y="6313"/>
                    <a:pt x="5153" y="6263"/>
                    <a:pt x="5003" y="6161"/>
                  </a:cubicBezTo>
                  <a:lnTo>
                    <a:pt x="2991" y="4790"/>
                  </a:lnTo>
                  <a:cubicBezTo>
                    <a:pt x="2530" y="4486"/>
                    <a:pt x="2474" y="3834"/>
                    <a:pt x="2867" y="3441"/>
                  </a:cubicBezTo>
                  <a:lnTo>
                    <a:pt x="3530" y="2789"/>
                  </a:lnTo>
                  <a:cubicBezTo>
                    <a:pt x="3704" y="2615"/>
                    <a:pt x="3926" y="2531"/>
                    <a:pt x="4146" y="2531"/>
                  </a:cubicBezTo>
                  <a:close/>
                  <a:moveTo>
                    <a:pt x="11485" y="2549"/>
                  </a:moveTo>
                  <a:cubicBezTo>
                    <a:pt x="11710" y="2549"/>
                    <a:pt x="11939" y="2635"/>
                    <a:pt x="12120" y="2811"/>
                  </a:cubicBezTo>
                  <a:lnTo>
                    <a:pt x="12772" y="3474"/>
                  </a:lnTo>
                  <a:cubicBezTo>
                    <a:pt x="13165" y="3868"/>
                    <a:pt x="13098" y="4509"/>
                    <a:pt x="12637" y="4824"/>
                  </a:cubicBezTo>
                  <a:lnTo>
                    <a:pt x="10613" y="6173"/>
                  </a:lnTo>
                  <a:cubicBezTo>
                    <a:pt x="10466" y="6272"/>
                    <a:pt x="10298" y="6320"/>
                    <a:pt x="10130" y="6320"/>
                  </a:cubicBezTo>
                  <a:cubicBezTo>
                    <a:pt x="9899" y="6320"/>
                    <a:pt x="9669" y="6229"/>
                    <a:pt x="9500" y="6060"/>
                  </a:cubicBezTo>
                  <a:cubicBezTo>
                    <a:pt x="9219" y="5768"/>
                    <a:pt x="9163" y="5296"/>
                    <a:pt x="9399" y="4947"/>
                  </a:cubicBezTo>
                  <a:lnTo>
                    <a:pt x="10759" y="2935"/>
                  </a:lnTo>
                  <a:cubicBezTo>
                    <a:pt x="10933" y="2680"/>
                    <a:pt x="11207" y="2549"/>
                    <a:pt x="11485" y="2549"/>
                  </a:cubicBezTo>
                  <a:close/>
                  <a:moveTo>
                    <a:pt x="2127" y="6402"/>
                  </a:moveTo>
                  <a:cubicBezTo>
                    <a:pt x="2186" y="6402"/>
                    <a:pt x="2245" y="6408"/>
                    <a:pt x="2305" y="6420"/>
                  </a:cubicBezTo>
                  <a:lnTo>
                    <a:pt x="4700" y="6903"/>
                  </a:lnTo>
                  <a:cubicBezTo>
                    <a:pt x="5104" y="6982"/>
                    <a:pt x="5408" y="7353"/>
                    <a:pt x="5397" y="7769"/>
                  </a:cubicBezTo>
                  <a:cubicBezTo>
                    <a:pt x="5397" y="8196"/>
                    <a:pt x="5104" y="8556"/>
                    <a:pt x="4677" y="8623"/>
                  </a:cubicBezTo>
                  <a:lnTo>
                    <a:pt x="2294" y="9096"/>
                  </a:lnTo>
                  <a:cubicBezTo>
                    <a:pt x="2249" y="9102"/>
                    <a:pt x="2204" y="9105"/>
                    <a:pt x="2159" y="9105"/>
                  </a:cubicBezTo>
                  <a:cubicBezTo>
                    <a:pt x="1673" y="9105"/>
                    <a:pt x="1248" y="8723"/>
                    <a:pt x="1248" y="8208"/>
                  </a:cubicBezTo>
                  <a:lnTo>
                    <a:pt x="1248" y="7274"/>
                  </a:lnTo>
                  <a:cubicBezTo>
                    <a:pt x="1248" y="6793"/>
                    <a:pt x="1650" y="6402"/>
                    <a:pt x="2127" y="6402"/>
                  </a:cubicBezTo>
                  <a:close/>
                  <a:moveTo>
                    <a:pt x="13476" y="6419"/>
                  </a:moveTo>
                  <a:cubicBezTo>
                    <a:pt x="13964" y="6419"/>
                    <a:pt x="14378" y="6799"/>
                    <a:pt x="14368" y="7308"/>
                  </a:cubicBezTo>
                  <a:lnTo>
                    <a:pt x="14368" y="8241"/>
                  </a:lnTo>
                  <a:cubicBezTo>
                    <a:pt x="14348" y="8741"/>
                    <a:pt x="13946" y="9125"/>
                    <a:pt x="13486" y="9125"/>
                  </a:cubicBezTo>
                  <a:cubicBezTo>
                    <a:pt x="13428" y="9125"/>
                    <a:pt x="13370" y="9119"/>
                    <a:pt x="13311" y="9107"/>
                  </a:cubicBezTo>
                  <a:lnTo>
                    <a:pt x="10917" y="8635"/>
                  </a:lnTo>
                  <a:cubicBezTo>
                    <a:pt x="10512" y="8545"/>
                    <a:pt x="10197" y="8185"/>
                    <a:pt x="10220" y="7758"/>
                  </a:cubicBezTo>
                  <a:cubicBezTo>
                    <a:pt x="10220" y="7342"/>
                    <a:pt x="10512" y="6971"/>
                    <a:pt x="10939" y="6903"/>
                  </a:cubicBezTo>
                  <a:lnTo>
                    <a:pt x="13323" y="6431"/>
                  </a:lnTo>
                  <a:cubicBezTo>
                    <a:pt x="13374" y="6423"/>
                    <a:pt x="13426" y="6419"/>
                    <a:pt x="13476" y="6419"/>
                  </a:cubicBezTo>
                  <a:close/>
                  <a:moveTo>
                    <a:pt x="5486" y="9196"/>
                  </a:moveTo>
                  <a:cubicBezTo>
                    <a:pt x="5717" y="9196"/>
                    <a:pt x="5947" y="9286"/>
                    <a:pt x="6116" y="9455"/>
                  </a:cubicBezTo>
                  <a:cubicBezTo>
                    <a:pt x="6397" y="9759"/>
                    <a:pt x="6442" y="10231"/>
                    <a:pt x="6217" y="10568"/>
                  </a:cubicBezTo>
                  <a:lnTo>
                    <a:pt x="4846" y="12581"/>
                  </a:lnTo>
                  <a:cubicBezTo>
                    <a:pt x="4678" y="12835"/>
                    <a:pt x="4404" y="12967"/>
                    <a:pt x="4126" y="12967"/>
                  </a:cubicBezTo>
                  <a:cubicBezTo>
                    <a:pt x="3901" y="12967"/>
                    <a:pt x="3673" y="12881"/>
                    <a:pt x="3497" y="12704"/>
                  </a:cubicBezTo>
                  <a:lnTo>
                    <a:pt x="2845" y="12041"/>
                  </a:lnTo>
                  <a:cubicBezTo>
                    <a:pt x="2451" y="11648"/>
                    <a:pt x="2519" y="11007"/>
                    <a:pt x="2980" y="10692"/>
                  </a:cubicBezTo>
                  <a:lnTo>
                    <a:pt x="5003" y="9343"/>
                  </a:lnTo>
                  <a:cubicBezTo>
                    <a:pt x="5150" y="9244"/>
                    <a:pt x="5318" y="9196"/>
                    <a:pt x="5486" y="9196"/>
                  </a:cubicBezTo>
                  <a:close/>
                  <a:moveTo>
                    <a:pt x="10125" y="9205"/>
                  </a:moveTo>
                  <a:cubicBezTo>
                    <a:pt x="10298" y="9205"/>
                    <a:pt x="10472" y="9257"/>
                    <a:pt x="10624" y="9365"/>
                  </a:cubicBezTo>
                  <a:lnTo>
                    <a:pt x="12637" y="10726"/>
                  </a:lnTo>
                  <a:cubicBezTo>
                    <a:pt x="13086" y="11029"/>
                    <a:pt x="13154" y="11693"/>
                    <a:pt x="12760" y="12075"/>
                  </a:cubicBezTo>
                  <a:lnTo>
                    <a:pt x="12097" y="12738"/>
                  </a:lnTo>
                  <a:cubicBezTo>
                    <a:pt x="11926" y="12909"/>
                    <a:pt x="11708" y="12991"/>
                    <a:pt x="11491" y="12991"/>
                  </a:cubicBezTo>
                  <a:cubicBezTo>
                    <a:pt x="11208" y="12991"/>
                    <a:pt x="10926" y="12853"/>
                    <a:pt x="10748" y="12592"/>
                  </a:cubicBezTo>
                  <a:lnTo>
                    <a:pt x="9399" y="10568"/>
                  </a:lnTo>
                  <a:cubicBezTo>
                    <a:pt x="9163" y="10220"/>
                    <a:pt x="9219" y="9759"/>
                    <a:pt x="9511" y="9455"/>
                  </a:cubicBezTo>
                  <a:cubicBezTo>
                    <a:pt x="9682" y="9291"/>
                    <a:pt x="9902" y="9205"/>
                    <a:pt x="10125" y="9205"/>
                  </a:cubicBezTo>
                  <a:close/>
                  <a:moveTo>
                    <a:pt x="7791" y="10175"/>
                  </a:moveTo>
                  <a:cubicBezTo>
                    <a:pt x="7799" y="10175"/>
                    <a:pt x="7806" y="10175"/>
                    <a:pt x="7814" y="10175"/>
                  </a:cubicBezTo>
                  <a:cubicBezTo>
                    <a:pt x="8241" y="10175"/>
                    <a:pt x="8601" y="10467"/>
                    <a:pt x="8668" y="10894"/>
                  </a:cubicBezTo>
                  <a:lnTo>
                    <a:pt x="9140" y="13278"/>
                  </a:lnTo>
                  <a:cubicBezTo>
                    <a:pt x="9219" y="13817"/>
                    <a:pt x="8814" y="14323"/>
                    <a:pt x="8252" y="14323"/>
                  </a:cubicBezTo>
                  <a:lnTo>
                    <a:pt x="7319" y="14323"/>
                  </a:lnTo>
                  <a:cubicBezTo>
                    <a:pt x="6779" y="14323"/>
                    <a:pt x="6352" y="13817"/>
                    <a:pt x="6465" y="13267"/>
                  </a:cubicBezTo>
                  <a:lnTo>
                    <a:pt x="6948" y="10883"/>
                  </a:lnTo>
                  <a:cubicBezTo>
                    <a:pt x="7025" y="10475"/>
                    <a:pt x="7385" y="10175"/>
                    <a:pt x="7791" y="10175"/>
                  </a:cubicBezTo>
                  <a:close/>
                  <a:moveTo>
                    <a:pt x="7759" y="1"/>
                  </a:moveTo>
                  <a:cubicBezTo>
                    <a:pt x="3485" y="1"/>
                    <a:pt x="11" y="3470"/>
                    <a:pt x="11" y="7747"/>
                  </a:cubicBezTo>
                  <a:cubicBezTo>
                    <a:pt x="0" y="12030"/>
                    <a:pt x="3474" y="15515"/>
                    <a:pt x="7758" y="15515"/>
                  </a:cubicBezTo>
                  <a:cubicBezTo>
                    <a:pt x="7764" y="15515"/>
                    <a:pt x="7771" y="15515"/>
                    <a:pt x="7778" y="15515"/>
                  </a:cubicBezTo>
                  <a:cubicBezTo>
                    <a:pt x="12052" y="15515"/>
                    <a:pt x="15526" y="12045"/>
                    <a:pt x="15526" y="7769"/>
                  </a:cubicBezTo>
                  <a:cubicBezTo>
                    <a:pt x="15549" y="3497"/>
                    <a:pt x="12075" y="12"/>
                    <a:pt x="7780" y="1"/>
                  </a:cubicBezTo>
                  <a:cubicBezTo>
                    <a:pt x="7773" y="1"/>
                    <a:pt x="7766" y="1"/>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830575" y="3543575"/>
              <a:ext cx="49775" cy="50050"/>
            </a:xfrm>
            <a:custGeom>
              <a:avLst/>
              <a:gdLst/>
              <a:ahLst/>
              <a:cxnLst/>
              <a:rect l="l" t="t" r="r" b="b"/>
              <a:pathLst>
                <a:path w="1991" h="2002" extrusionOk="0">
                  <a:moveTo>
                    <a:pt x="990" y="0"/>
                  </a:moveTo>
                  <a:cubicBezTo>
                    <a:pt x="450" y="0"/>
                    <a:pt x="0" y="450"/>
                    <a:pt x="0" y="1001"/>
                  </a:cubicBezTo>
                  <a:cubicBezTo>
                    <a:pt x="0" y="1552"/>
                    <a:pt x="450" y="2001"/>
                    <a:pt x="990" y="2001"/>
                  </a:cubicBezTo>
                  <a:cubicBezTo>
                    <a:pt x="1541" y="2001"/>
                    <a:pt x="1990" y="1552"/>
                    <a:pt x="1990" y="1001"/>
                  </a:cubicBezTo>
                  <a:cubicBezTo>
                    <a:pt x="1990" y="450"/>
                    <a:pt x="1541" y="0"/>
                    <a:pt x="990"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840400" y="3553400"/>
              <a:ext cx="30100" cy="30375"/>
            </a:xfrm>
            <a:custGeom>
              <a:avLst/>
              <a:gdLst/>
              <a:ahLst/>
              <a:cxnLst/>
              <a:rect l="l" t="t" r="r" b="b"/>
              <a:pathLst>
                <a:path w="1204" h="1215" extrusionOk="0">
                  <a:moveTo>
                    <a:pt x="597" y="1"/>
                  </a:moveTo>
                  <a:cubicBezTo>
                    <a:pt x="260" y="1"/>
                    <a:pt x="1" y="271"/>
                    <a:pt x="1" y="608"/>
                  </a:cubicBezTo>
                  <a:cubicBezTo>
                    <a:pt x="1" y="945"/>
                    <a:pt x="260" y="1215"/>
                    <a:pt x="597" y="1215"/>
                  </a:cubicBezTo>
                  <a:cubicBezTo>
                    <a:pt x="934" y="1215"/>
                    <a:pt x="1204" y="945"/>
                    <a:pt x="1204" y="608"/>
                  </a:cubicBezTo>
                  <a:cubicBezTo>
                    <a:pt x="1204" y="282"/>
                    <a:pt x="934" y="1"/>
                    <a:pt x="597" y="1"/>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03925" y="3393650"/>
              <a:ext cx="78725" cy="48200"/>
            </a:xfrm>
            <a:custGeom>
              <a:avLst/>
              <a:gdLst/>
              <a:ahLst/>
              <a:cxnLst/>
              <a:rect l="l" t="t" r="r" b="b"/>
              <a:pathLst>
                <a:path w="3149" h="1928" extrusionOk="0">
                  <a:moveTo>
                    <a:pt x="156" y="0"/>
                  </a:moveTo>
                  <a:cubicBezTo>
                    <a:pt x="88" y="0"/>
                    <a:pt x="22" y="52"/>
                    <a:pt x="12" y="129"/>
                  </a:cubicBezTo>
                  <a:cubicBezTo>
                    <a:pt x="1" y="207"/>
                    <a:pt x="57" y="297"/>
                    <a:pt x="136" y="309"/>
                  </a:cubicBezTo>
                  <a:cubicBezTo>
                    <a:pt x="158" y="309"/>
                    <a:pt x="1485" y="578"/>
                    <a:pt x="2845" y="1883"/>
                  </a:cubicBezTo>
                  <a:cubicBezTo>
                    <a:pt x="2879" y="1916"/>
                    <a:pt x="2924" y="1927"/>
                    <a:pt x="2969" y="1927"/>
                  </a:cubicBezTo>
                  <a:cubicBezTo>
                    <a:pt x="3002" y="1927"/>
                    <a:pt x="3047" y="1916"/>
                    <a:pt x="3081" y="1883"/>
                  </a:cubicBezTo>
                  <a:cubicBezTo>
                    <a:pt x="3149" y="1826"/>
                    <a:pt x="3149" y="1714"/>
                    <a:pt x="3081" y="1658"/>
                  </a:cubicBezTo>
                  <a:cubicBezTo>
                    <a:pt x="1631" y="286"/>
                    <a:pt x="248" y="16"/>
                    <a:pt x="192" y="5"/>
                  </a:cubicBezTo>
                  <a:cubicBezTo>
                    <a:pt x="180" y="2"/>
                    <a:pt x="168" y="0"/>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728275" y="3694875"/>
              <a:ext cx="62425" cy="43775"/>
            </a:xfrm>
            <a:custGeom>
              <a:avLst/>
              <a:gdLst/>
              <a:ahLst/>
              <a:cxnLst/>
              <a:rect l="l" t="t" r="r" b="b"/>
              <a:pathLst>
                <a:path w="2497" h="1751" extrusionOk="0">
                  <a:moveTo>
                    <a:pt x="179" y="1"/>
                  </a:moveTo>
                  <a:cubicBezTo>
                    <a:pt x="140" y="1"/>
                    <a:pt x="100" y="15"/>
                    <a:pt x="68" y="42"/>
                  </a:cubicBezTo>
                  <a:cubicBezTo>
                    <a:pt x="0" y="87"/>
                    <a:pt x="0" y="188"/>
                    <a:pt x="56" y="266"/>
                  </a:cubicBezTo>
                  <a:cubicBezTo>
                    <a:pt x="1147" y="1514"/>
                    <a:pt x="2249" y="1739"/>
                    <a:pt x="2294" y="1750"/>
                  </a:cubicBezTo>
                  <a:lnTo>
                    <a:pt x="2316" y="1750"/>
                  </a:lnTo>
                  <a:cubicBezTo>
                    <a:pt x="2384" y="1750"/>
                    <a:pt x="2462" y="1705"/>
                    <a:pt x="2485" y="1627"/>
                  </a:cubicBezTo>
                  <a:cubicBezTo>
                    <a:pt x="2496" y="1526"/>
                    <a:pt x="2440" y="1447"/>
                    <a:pt x="2361" y="1424"/>
                  </a:cubicBezTo>
                  <a:cubicBezTo>
                    <a:pt x="2350" y="1424"/>
                    <a:pt x="1316" y="1211"/>
                    <a:pt x="293" y="53"/>
                  </a:cubicBezTo>
                  <a:cubicBezTo>
                    <a:pt x="263" y="18"/>
                    <a:pt x="221"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107700" y="3304675"/>
              <a:ext cx="329425" cy="300125"/>
            </a:xfrm>
            <a:custGeom>
              <a:avLst/>
              <a:gdLst/>
              <a:ahLst/>
              <a:cxnLst/>
              <a:rect l="l" t="t" r="r" b="b"/>
              <a:pathLst>
                <a:path w="13177" h="12005" extrusionOk="0">
                  <a:moveTo>
                    <a:pt x="6590" y="0"/>
                  </a:moveTo>
                  <a:cubicBezTo>
                    <a:pt x="5054" y="0"/>
                    <a:pt x="3519" y="585"/>
                    <a:pt x="2350" y="1754"/>
                  </a:cubicBezTo>
                  <a:cubicBezTo>
                    <a:pt x="1" y="4104"/>
                    <a:pt x="1" y="7904"/>
                    <a:pt x="2350" y="10242"/>
                  </a:cubicBezTo>
                  <a:cubicBezTo>
                    <a:pt x="3519" y="11417"/>
                    <a:pt x="5054" y="12004"/>
                    <a:pt x="6590" y="12004"/>
                  </a:cubicBezTo>
                  <a:cubicBezTo>
                    <a:pt x="8126" y="12004"/>
                    <a:pt x="9663" y="11417"/>
                    <a:pt x="10838" y="10242"/>
                  </a:cubicBezTo>
                  <a:cubicBezTo>
                    <a:pt x="13177" y="7904"/>
                    <a:pt x="13177" y="4104"/>
                    <a:pt x="10838" y="1754"/>
                  </a:cubicBezTo>
                  <a:cubicBezTo>
                    <a:pt x="9663" y="585"/>
                    <a:pt x="8126" y="0"/>
                    <a:pt x="6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045300" y="3244525"/>
              <a:ext cx="454225" cy="420550"/>
            </a:xfrm>
            <a:custGeom>
              <a:avLst/>
              <a:gdLst/>
              <a:ahLst/>
              <a:cxnLst/>
              <a:rect l="l" t="t" r="r" b="b"/>
              <a:pathLst>
                <a:path w="18169" h="16822" extrusionOk="0">
                  <a:moveTo>
                    <a:pt x="9650" y="1310"/>
                  </a:moveTo>
                  <a:cubicBezTo>
                    <a:pt x="9708" y="1310"/>
                    <a:pt x="9767" y="1315"/>
                    <a:pt x="9827" y="1327"/>
                  </a:cubicBezTo>
                  <a:lnTo>
                    <a:pt x="10827" y="1496"/>
                  </a:lnTo>
                  <a:cubicBezTo>
                    <a:pt x="11423" y="1597"/>
                    <a:pt x="11772" y="2215"/>
                    <a:pt x="11547" y="2777"/>
                  </a:cubicBezTo>
                  <a:lnTo>
                    <a:pt x="10614" y="5239"/>
                  </a:lnTo>
                  <a:cubicBezTo>
                    <a:pt x="10465" y="5605"/>
                    <a:pt x="10117" y="5849"/>
                    <a:pt x="9729" y="5849"/>
                  </a:cubicBezTo>
                  <a:cubicBezTo>
                    <a:pt x="9676" y="5849"/>
                    <a:pt x="9622" y="5845"/>
                    <a:pt x="9568" y="5835"/>
                  </a:cubicBezTo>
                  <a:cubicBezTo>
                    <a:pt x="9118" y="5768"/>
                    <a:pt x="8770" y="5374"/>
                    <a:pt x="8770" y="4924"/>
                  </a:cubicBezTo>
                  <a:lnTo>
                    <a:pt x="8725" y="2283"/>
                  </a:lnTo>
                  <a:cubicBezTo>
                    <a:pt x="8705" y="1737"/>
                    <a:pt x="9138" y="1310"/>
                    <a:pt x="9650" y="1310"/>
                  </a:cubicBezTo>
                  <a:close/>
                  <a:moveTo>
                    <a:pt x="5992" y="2136"/>
                  </a:moveTo>
                  <a:cubicBezTo>
                    <a:pt x="6355" y="2136"/>
                    <a:pt x="6707" y="2347"/>
                    <a:pt x="6870" y="2710"/>
                  </a:cubicBezTo>
                  <a:lnTo>
                    <a:pt x="7949" y="5104"/>
                  </a:lnTo>
                  <a:cubicBezTo>
                    <a:pt x="8129" y="5532"/>
                    <a:pt x="7994" y="6026"/>
                    <a:pt x="7623" y="6285"/>
                  </a:cubicBezTo>
                  <a:cubicBezTo>
                    <a:pt x="7452" y="6405"/>
                    <a:pt x="7257" y="6463"/>
                    <a:pt x="7065" y="6463"/>
                  </a:cubicBezTo>
                  <a:cubicBezTo>
                    <a:pt x="6827" y="6463"/>
                    <a:pt x="6594" y="6374"/>
                    <a:pt x="6420" y="6206"/>
                  </a:cubicBezTo>
                  <a:lnTo>
                    <a:pt x="4509" y="4374"/>
                  </a:lnTo>
                  <a:cubicBezTo>
                    <a:pt x="4070" y="3969"/>
                    <a:pt x="4127" y="3249"/>
                    <a:pt x="4621" y="2901"/>
                  </a:cubicBezTo>
                  <a:lnTo>
                    <a:pt x="5442" y="2316"/>
                  </a:lnTo>
                  <a:cubicBezTo>
                    <a:pt x="5611" y="2193"/>
                    <a:pt x="5803" y="2136"/>
                    <a:pt x="5992" y="2136"/>
                  </a:cubicBezTo>
                  <a:close/>
                  <a:moveTo>
                    <a:pt x="13860" y="3492"/>
                  </a:moveTo>
                  <a:cubicBezTo>
                    <a:pt x="14160" y="3492"/>
                    <a:pt x="14460" y="3632"/>
                    <a:pt x="14650" y="3901"/>
                  </a:cubicBezTo>
                  <a:lnTo>
                    <a:pt x="15246" y="4733"/>
                  </a:lnTo>
                  <a:cubicBezTo>
                    <a:pt x="15594" y="5217"/>
                    <a:pt x="15392" y="5903"/>
                    <a:pt x="14852" y="6150"/>
                  </a:cubicBezTo>
                  <a:lnTo>
                    <a:pt x="12446" y="7229"/>
                  </a:lnTo>
                  <a:cubicBezTo>
                    <a:pt x="12317" y="7284"/>
                    <a:pt x="12182" y="7310"/>
                    <a:pt x="12050" y="7310"/>
                  </a:cubicBezTo>
                  <a:cubicBezTo>
                    <a:pt x="11747" y="7310"/>
                    <a:pt x="11457" y="7170"/>
                    <a:pt x="11277" y="6903"/>
                  </a:cubicBezTo>
                  <a:cubicBezTo>
                    <a:pt x="10996" y="6532"/>
                    <a:pt x="11030" y="6026"/>
                    <a:pt x="11344" y="5700"/>
                  </a:cubicBezTo>
                  <a:lnTo>
                    <a:pt x="13177" y="3789"/>
                  </a:lnTo>
                  <a:cubicBezTo>
                    <a:pt x="13361" y="3590"/>
                    <a:pt x="13610" y="3492"/>
                    <a:pt x="13860" y="3492"/>
                  </a:cubicBezTo>
                  <a:close/>
                  <a:moveTo>
                    <a:pt x="3154" y="5918"/>
                  </a:moveTo>
                  <a:cubicBezTo>
                    <a:pt x="3268" y="5918"/>
                    <a:pt x="3384" y="5938"/>
                    <a:pt x="3497" y="5981"/>
                  </a:cubicBezTo>
                  <a:lnTo>
                    <a:pt x="5948" y="6903"/>
                  </a:lnTo>
                  <a:cubicBezTo>
                    <a:pt x="6375" y="7072"/>
                    <a:pt x="6623" y="7510"/>
                    <a:pt x="6555" y="7960"/>
                  </a:cubicBezTo>
                  <a:cubicBezTo>
                    <a:pt x="6488" y="8410"/>
                    <a:pt x="6094" y="8747"/>
                    <a:pt x="5644" y="8747"/>
                  </a:cubicBezTo>
                  <a:lnTo>
                    <a:pt x="3002" y="8803"/>
                  </a:lnTo>
                  <a:cubicBezTo>
                    <a:pt x="2979" y="8805"/>
                    <a:pt x="2956" y="8806"/>
                    <a:pt x="2933" y="8806"/>
                  </a:cubicBezTo>
                  <a:cubicBezTo>
                    <a:pt x="2361" y="8806"/>
                    <a:pt x="1939" y="8275"/>
                    <a:pt x="2047" y="7713"/>
                  </a:cubicBezTo>
                  <a:lnTo>
                    <a:pt x="2215" y="6712"/>
                  </a:lnTo>
                  <a:cubicBezTo>
                    <a:pt x="2287" y="6236"/>
                    <a:pt x="2703" y="5918"/>
                    <a:pt x="3154" y="5918"/>
                  </a:cubicBezTo>
                  <a:close/>
                  <a:moveTo>
                    <a:pt x="15276" y="8016"/>
                  </a:moveTo>
                  <a:cubicBezTo>
                    <a:pt x="15873" y="8016"/>
                    <a:pt x="16324" y="8540"/>
                    <a:pt x="16212" y="9129"/>
                  </a:cubicBezTo>
                  <a:lnTo>
                    <a:pt x="16044" y="10130"/>
                  </a:lnTo>
                  <a:cubicBezTo>
                    <a:pt x="15963" y="10587"/>
                    <a:pt x="15553" y="10901"/>
                    <a:pt x="15105" y="10901"/>
                  </a:cubicBezTo>
                  <a:cubicBezTo>
                    <a:pt x="14992" y="10901"/>
                    <a:pt x="14876" y="10881"/>
                    <a:pt x="14762" y="10838"/>
                  </a:cubicBezTo>
                  <a:lnTo>
                    <a:pt x="12300" y="9916"/>
                  </a:lnTo>
                  <a:cubicBezTo>
                    <a:pt x="11884" y="9747"/>
                    <a:pt x="11625" y="9309"/>
                    <a:pt x="11704" y="8859"/>
                  </a:cubicBezTo>
                  <a:cubicBezTo>
                    <a:pt x="11772" y="8410"/>
                    <a:pt x="12165" y="8072"/>
                    <a:pt x="12615" y="8072"/>
                  </a:cubicBezTo>
                  <a:lnTo>
                    <a:pt x="15257" y="8016"/>
                  </a:lnTo>
                  <a:cubicBezTo>
                    <a:pt x="15263" y="8016"/>
                    <a:pt x="15269" y="8016"/>
                    <a:pt x="15276" y="8016"/>
                  </a:cubicBezTo>
                  <a:close/>
                  <a:moveTo>
                    <a:pt x="6204" y="9509"/>
                  </a:moveTo>
                  <a:cubicBezTo>
                    <a:pt x="6507" y="9509"/>
                    <a:pt x="6802" y="9650"/>
                    <a:pt x="6982" y="9916"/>
                  </a:cubicBezTo>
                  <a:cubicBezTo>
                    <a:pt x="7263" y="10298"/>
                    <a:pt x="7218" y="10804"/>
                    <a:pt x="6904" y="11119"/>
                  </a:cubicBezTo>
                  <a:lnTo>
                    <a:pt x="5082" y="13030"/>
                  </a:lnTo>
                  <a:cubicBezTo>
                    <a:pt x="4898" y="13230"/>
                    <a:pt x="4649" y="13327"/>
                    <a:pt x="4399" y="13327"/>
                  </a:cubicBezTo>
                  <a:cubicBezTo>
                    <a:pt x="4100" y="13327"/>
                    <a:pt x="3800" y="13187"/>
                    <a:pt x="3610" y="12918"/>
                  </a:cubicBezTo>
                  <a:lnTo>
                    <a:pt x="3014" y="12097"/>
                  </a:lnTo>
                  <a:cubicBezTo>
                    <a:pt x="2665" y="11602"/>
                    <a:pt x="2856" y="10917"/>
                    <a:pt x="3407" y="10669"/>
                  </a:cubicBezTo>
                  <a:lnTo>
                    <a:pt x="5813" y="9590"/>
                  </a:lnTo>
                  <a:cubicBezTo>
                    <a:pt x="5939" y="9536"/>
                    <a:pt x="6072" y="9509"/>
                    <a:pt x="6204" y="9509"/>
                  </a:cubicBezTo>
                  <a:close/>
                  <a:moveTo>
                    <a:pt x="11181" y="10369"/>
                  </a:moveTo>
                  <a:cubicBezTo>
                    <a:pt x="11420" y="10369"/>
                    <a:pt x="11657" y="10460"/>
                    <a:pt x="11839" y="10636"/>
                  </a:cubicBezTo>
                  <a:lnTo>
                    <a:pt x="13750" y="12457"/>
                  </a:lnTo>
                  <a:cubicBezTo>
                    <a:pt x="14189" y="12862"/>
                    <a:pt x="14133" y="13570"/>
                    <a:pt x="13638" y="13918"/>
                  </a:cubicBezTo>
                  <a:lnTo>
                    <a:pt x="12806" y="14514"/>
                  </a:lnTo>
                  <a:cubicBezTo>
                    <a:pt x="12642" y="14632"/>
                    <a:pt x="12454" y="14687"/>
                    <a:pt x="12268" y="14687"/>
                  </a:cubicBezTo>
                  <a:cubicBezTo>
                    <a:pt x="11903" y="14687"/>
                    <a:pt x="11546" y="14478"/>
                    <a:pt x="11389" y="14121"/>
                  </a:cubicBezTo>
                  <a:lnTo>
                    <a:pt x="10310" y="11715"/>
                  </a:lnTo>
                  <a:cubicBezTo>
                    <a:pt x="10130" y="11288"/>
                    <a:pt x="10254" y="10804"/>
                    <a:pt x="10636" y="10546"/>
                  </a:cubicBezTo>
                  <a:cubicBezTo>
                    <a:pt x="10800" y="10426"/>
                    <a:pt x="10991" y="10369"/>
                    <a:pt x="11181" y="10369"/>
                  </a:cubicBezTo>
                  <a:close/>
                  <a:moveTo>
                    <a:pt x="8533" y="10973"/>
                  </a:moveTo>
                  <a:cubicBezTo>
                    <a:pt x="8581" y="10973"/>
                    <a:pt x="8631" y="10977"/>
                    <a:pt x="8680" y="10984"/>
                  </a:cubicBezTo>
                  <a:cubicBezTo>
                    <a:pt x="9130" y="11052"/>
                    <a:pt x="9467" y="11445"/>
                    <a:pt x="9467" y="11895"/>
                  </a:cubicBezTo>
                  <a:lnTo>
                    <a:pt x="9523" y="14537"/>
                  </a:lnTo>
                  <a:cubicBezTo>
                    <a:pt x="9543" y="15082"/>
                    <a:pt x="9119" y="15509"/>
                    <a:pt x="8601" y="15509"/>
                  </a:cubicBezTo>
                  <a:cubicBezTo>
                    <a:pt x="8542" y="15509"/>
                    <a:pt x="8482" y="15504"/>
                    <a:pt x="8421" y="15492"/>
                  </a:cubicBezTo>
                  <a:lnTo>
                    <a:pt x="7432" y="15324"/>
                  </a:lnTo>
                  <a:cubicBezTo>
                    <a:pt x="6836" y="15223"/>
                    <a:pt x="6488" y="14604"/>
                    <a:pt x="6701" y="14042"/>
                  </a:cubicBezTo>
                  <a:lnTo>
                    <a:pt x="7623" y="11591"/>
                  </a:lnTo>
                  <a:cubicBezTo>
                    <a:pt x="7773" y="11211"/>
                    <a:pt x="8137" y="10973"/>
                    <a:pt x="8533" y="10973"/>
                  </a:cubicBezTo>
                  <a:close/>
                  <a:moveTo>
                    <a:pt x="9066" y="1"/>
                  </a:moveTo>
                  <a:cubicBezTo>
                    <a:pt x="5050" y="1"/>
                    <a:pt x="1503" y="2890"/>
                    <a:pt x="799" y="6993"/>
                  </a:cubicBezTo>
                  <a:cubicBezTo>
                    <a:pt x="1" y="11569"/>
                    <a:pt x="3081" y="15920"/>
                    <a:pt x="7668" y="16695"/>
                  </a:cubicBezTo>
                  <a:cubicBezTo>
                    <a:pt x="8155" y="16780"/>
                    <a:pt x="8639" y="16821"/>
                    <a:pt x="9116" y="16821"/>
                  </a:cubicBezTo>
                  <a:cubicBezTo>
                    <a:pt x="13129" y="16821"/>
                    <a:pt x="16678" y="13925"/>
                    <a:pt x="17382" y="9826"/>
                  </a:cubicBezTo>
                  <a:cubicBezTo>
                    <a:pt x="18169" y="5251"/>
                    <a:pt x="15088" y="888"/>
                    <a:pt x="10501" y="124"/>
                  </a:cubicBezTo>
                  <a:cubicBezTo>
                    <a:pt x="10019" y="41"/>
                    <a:pt x="9539" y="1"/>
                    <a:pt x="9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1241775" y="3427575"/>
              <a:ext cx="61300" cy="54175"/>
            </a:xfrm>
            <a:custGeom>
              <a:avLst/>
              <a:gdLst/>
              <a:ahLst/>
              <a:cxnLst/>
              <a:rect l="l" t="t" r="r" b="b"/>
              <a:pathLst>
                <a:path w="2452" h="2167" extrusionOk="0">
                  <a:moveTo>
                    <a:pt x="1222" y="0"/>
                  </a:moveTo>
                  <a:cubicBezTo>
                    <a:pt x="1006" y="0"/>
                    <a:pt x="787" y="65"/>
                    <a:pt x="596" y="199"/>
                  </a:cubicBezTo>
                  <a:cubicBezTo>
                    <a:pt x="113" y="548"/>
                    <a:pt x="0" y="1223"/>
                    <a:pt x="337" y="1706"/>
                  </a:cubicBezTo>
                  <a:cubicBezTo>
                    <a:pt x="550" y="2007"/>
                    <a:pt x="883" y="2167"/>
                    <a:pt x="1223" y="2167"/>
                  </a:cubicBezTo>
                  <a:cubicBezTo>
                    <a:pt x="1441" y="2167"/>
                    <a:pt x="1662" y="2101"/>
                    <a:pt x="1855" y="1965"/>
                  </a:cubicBezTo>
                  <a:cubicBezTo>
                    <a:pt x="2339" y="1616"/>
                    <a:pt x="2451" y="941"/>
                    <a:pt x="2114" y="458"/>
                  </a:cubicBezTo>
                  <a:cubicBezTo>
                    <a:pt x="1900" y="162"/>
                    <a:pt x="1564" y="0"/>
                    <a:pt x="1222"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254975" y="3437975"/>
              <a:ext cx="35450" cy="32750"/>
            </a:xfrm>
            <a:custGeom>
              <a:avLst/>
              <a:gdLst/>
              <a:ahLst/>
              <a:cxnLst/>
              <a:rect l="l" t="t" r="r" b="b"/>
              <a:pathLst>
                <a:path w="1418" h="1310" extrusionOk="0">
                  <a:moveTo>
                    <a:pt x="708" y="0"/>
                  </a:moveTo>
                  <a:cubicBezTo>
                    <a:pt x="388" y="0"/>
                    <a:pt x="108" y="233"/>
                    <a:pt x="57" y="548"/>
                  </a:cubicBezTo>
                  <a:cubicBezTo>
                    <a:pt x="1" y="908"/>
                    <a:pt x="237" y="1245"/>
                    <a:pt x="585" y="1301"/>
                  </a:cubicBezTo>
                  <a:cubicBezTo>
                    <a:pt x="622" y="1307"/>
                    <a:pt x="658" y="1309"/>
                    <a:pt x="694" y="1309"/>
                  </a:cubicBezTo>
                  <a:cubicBezTo>
                    <a:pt x="1020" y="1309"/>
                    <a:pt x="1299" y="1087"/>
                    <a:pt x="1350" y="773"/>
                  </a:cubicBezTo>
                  <a:cubicBezTo>
                    <a:pt x="1417" y="424"/>
                    <a:pt x="1159" y="87"/>
                    <a:pt x="810" y="8"/>
                  </a:cubicBezTo>
                  <a:cubicBezTo>
                    <a:pt x="776" y="3"/>
                    <a:pt x="741" y="0"/>
                    <a:pt x="708" y="0"/>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55025" y="3276725"/>
              <a:ext cx="77600" cy="64325"/>
            </a:xfrm>
            <a:custGeom>
              <a:avLst/>
              <a:gdLst/>
              <a:ahLst/>
              <a:cxnLst/>
              <a:rect l="l" t="t" r="r" b="b"/>
              <a:pathLst>
                <a:path w="3104" h="2573" extrusionOk="0">
                  <a:moveTo>
                    <a:pt x="197" y="0"/>
                  </a:moveTo>
                  <a:cubicBezTo>
                    <a:pt x="124" y="0"/>
                    <a:pt x="60" y="47"/>
                    <a:pt x="35" y="106"/>
                  </a:cubicBezTo>
                  <a:cubicBezTo>
                    <a:pt x="1" y="196"/>
                    <a:pt x="57" y="309"/>
                    <a:pt x="136" y="331"/>
                  </a:cubicBezTo>
                  <a:cubicBezTo>
                    <a:pt x="158" y="331"/>
                    <a:pt x="1530" y="860"/>
                    <a:pt x="2755" y="2501"/>
                  </a:cubicBezTo>
                  <a:cubicBezTo>
                    <a:pt x="2778" y="2546"/>
                    <a:pt x="2823" y="2557"/>
                    <a:pt x="2868" y="2568"/>
                  </a:cubicBezTo>
                  <a:cubicBezTo>
                    <a:pt x="2880" y="2571"/>
                    <a:pt x="2893" y="2573"/>
                    <a:pt x="2906" y="2573"/>
                  </a:cubicBezTo>
                  <a:cubicBezTo>
                    <a:pt x="2941" y="2573"/>
                    <a:pt x="2978" y="2562"/>
                    <a:pt x="3003" y="2546"/>
                  </a:cubicBezTo>
                  <a:cubicBezTo>
                    <a:pt x="3093" y="2490"/>
                    <a:pt x="3104" y="2389"/>
                    <a:pt x="3048" y="2299"/>
                  </a:cubicBezTo>
                  <a:cubicBezTo>
                    <a:pt x="1744" y="556"/>
                    <a:pt x="316" y="39"/>
                    <a:pt x="271" y="16"/>
                  </a:cubicBezTo>
                  <a:cubicBezTo>
                    <a:pt x="246" y="5"/>
                    <a:pt x="221"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12475" y="3567250"/>
              <a:ext cx="61300" cy="57050"/>
            </a:xfrm>
            <a:custGeom>
              <a:avLst/>
              <a:gdLst/>
              <a:ahLst/>
              <a:cxnLst/>
              <a:rect l="l" t="t" r="r" b="b"/>
              <a:pathLst>
                <a:path w="2452" h="2282" extrusionOk="0">
                  <a:moveTo>
                    <a:pt x="216" y="1"/>
                  </a:moveTo>
                  <a:cubicBezTo>
                    <a:pt x="182" y="1"/>
                    <a:pt x="146" y="11"/>
                    <a:pt x="113" y="31"/>
                  </a:cubicBezTo>
                  <a:cubicBezTo>
                    <a:pt x="34" y="65"/>
                    <a:pt x="1" y="177"/>
                    <a:pt x="57" y="267"/>
                  </a:cubicBezTo>
                  <a:cubicBezTo>
                    <a:pt x="1001" y="1796"/>
                    <a:pt x="2137" y="2246"/>
                    <a:pt x="2182" y="2257"/>
                  </a:cubicBezTo>
                  <a:cubicBezTo>
                    <a:pt x="2182" y="2280"/>
                    <a:pt x="2193" y="2280"/>
                    <a:pt x="2215" y="2280"/>
                  </a:cubicBezTo>
                  <a:cubicBezTo>
                    <a:pt x="2222" y="2281"/>
                    <a:pt x="2229" y="2281"/>
                    <a:pt x="2236" y="2281"/>
                  </a:cubicBezTo>
                  <a:cubicBezTo>
                    <a:pt x="2309" y="2281"/>
                    <a:pt x="2386" y="2229"/>
                    <a:pt x="2407" y="2167"/>
                  </a:cubicBezTo>
                  <a:cubicBezTo>
                    <a:pt x="2452" y="2077"/>
                    <a:pt x="2395" y="1965"/>
                    <a:pt x="2305" y="1943"/>
                  </a:cubicBezTo>
                  <a:cubicBezTo>
                    <a:pt x="2294" y="1920"/>
                    <a:pt x="1237" y="1515"/>
                    <a:pt x="349" y="88"/>
                  </a:cubicBezTo>
                  <a:cubicBezTo>
                    <a:pt x="328" y="31"/>
                    <a:pt x="275"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398875" y="3735825"/>
              <a:ext cx="440725" cy="286700"/>
            </a:xfrm>
            <a:custGeom>
              <a:avLst/>
              <a:gdLst/>
              <a:ahLst/>
              <a:cxnLst/>
              <a:rect l="l" t="t" r="r" b="b"/>
              <a:pathLst>
                <a:path w="17629" h="11468" extrusionOk="0">
                  <a:moveTo>
                    <a:pt x="16763" y="0"/>
                  </a:moveTo>
                  <a:lnTo>
                    <a:pt x="1" y="3463"/>
                  </a:lnTo>
                  <a:lnTo>
                    <a:pt x="619" y="11467"/>
                  </a:lnTo>
                  <a:lnTo>
                    <a:pt x="17629" y="11029"/>
                  </a:lnTo>
                  <a:lnTo>
                    <a:pt x="1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660825" y="3589100"/>
              <a:ext cx="896600" cy="763675"/>
            </a:xfrm>
            <a:custGeom>
              <a:avLst/>
              <a:gdLst/>
              <a:ahLst/>
              <a:cxnLst/>
              <a:rect l="l" t="t" r="r" b="b"/>
              <a:pathLst>
                <a:path w="35864" h="30547" extrusionOk="0">
                  <a:moveTo>
                    <a:pt x="33729" y="1"/>
                  </a:moveTo>
                  <a:cubicBezTo>
                    <a:pt x="33655" y="1"/>
                    <a:pt x="33579" y="8"/>
                    <a:pt x="33503" y="23"/>
                  </a:cubicBezTo>
                  <a:lnTo>
                    <a:pt x="1057" y="7038"/>
                  </a:lnTo>
                  <a:cubicBezTo>
                    <a:pt x="393" y="7173"/>
                    <a:pt x="0" y="7848"/>
                    <a:pt x="214" y="8500"/>
                  </a:cubicBezTo>
                  <a:lnTo>
                    <a:pt x="7083" y="29759"/>
                  </a:lnTo>
                  <a:cubicBezTo>
                    <a:pt x="7237" y="30234"/>
                    <a:pt x="7674" y="30546"/>
                    <a:pt x="8170" y="30546"/>
                  </a:cubicBezTo>
                  <a:cubicBezTo>
                    <a:pt x="8178" y="30546"/>
                    <a:pt x="8187" y="30546"/>
                    <a:pt x="8196" y="30546"/>
                  </a:cubicBezTo>
                  <a:lnTo>
                    <a:pt x="34739" y="29883"/>
                  </a:lnTo>
                  <a:cubicBezTo>
                    <a:pt x="35369" y="29872"/>
                    <a:pt x="35864" y="29343"/>
                    <a:pt x="35852" y="28702"/>
                  </a:cubicBezTo>
                  <a:lnTo>
                    <a:pt x="34863" y="1102"/>
                  </a:lnTo>
                  <a:cubicBezTo>
                    <a:pt x="34853" y="463"/>
                    <a:pt x="34328" y="1"/>
                    <a:pt x="33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1633275" y="3768425"/>
              <a:ext cx="45000" cy="251000"/>
            </a:xfrm>
            <a:custGeom>
              <a:avLst/>
              <a:gdLst/>
              <a:ahLst/>
              <a:cxnLst/>
              <a:rect l="l" t="t" r="r" b="b"/>
              <a:pathLst>
                <a:path w="1800" h="10040" extrusionOk="0">
                  <a:moveTo>
                    <a:pt x="1024" y="0"/>
                  </a:moveTo>
                  <a:lnTo>
                    <a:pt x="1" y="10040"/>
                  </a:lnTo>
                  <a:lnTo>
                    <a:pt x="1800" y="9893"/>
                  </a:lnTo>
                  <a:lnTo>
                    <a:pt x="1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934000" y="3884950"/>
              <a:ext cx="64100" cy="61500"/>
            </a:xfrm>
            <a:custGeom>
              <a:avLst/>
              <a:gdLst/>
              <a:ahLst/>
              <a:cxnLst/>
              <a:rect l="l" t="t" r="r" b="b"/>
              <a:pathLst>
                <a:path w="2564" h="2460" extrusionOk="0">
                  <a:moveTo>
                    <a:pt x="1287" y="0"/>
                  </a:moveTo>
                  <a:cubicBezTo>
                    <a:pt x="1252" y="0"/>
                    <a:pt x="1217" y="2"/>
                    <a:pt x="1181" y="5"/>
                  </a:cubicBezTo>
                  <a:cubicBezTo>
                    <a:pt x="507" y="61"/>
                    <a:pt x="1" y="657"/>
                    <a:pt x="57" y="1331"/>
                  </a:cubicBezTo>
                  <a:cubicBezTo>
                    <a:pt x="110" y="1972"/>
                    <a:pt x="650" y="2460"/>
                    <a:pt x="1281" y="2460"/>
                  </a:cubicBezTo>
                  <a:cubicBezTo>
                    <a:pt x="1315" y="2460"/>
                    <a:pt x="1349" y="2458"/>
                    <a:pt x="1384" y="2456"/>
                  </a:cubicBezTo>
                  <a:cubicBezTo>
                    <a:pt x="2058" y="2399"/>
                    <a:pt x="2564" y="1804"/>
                    <a:pt x="2508" y="1129"/>
                  </a:cubicBezTo>
                  <a:cubicBezTo>
                    <a:pt x="2465" y="489"/>
                    <a:pt x="1936"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942150" y="3986650"/>
              <a:ext cx="64125" cy="61275"/>
            </a:xfrm>
            <a:custGeom>
              <a:avLst/>
              <a:gdLst/>
              <a:ahLst/>
              <a:cxnLst/>
              <a:rect l="l" t="t" r="r" b="b"/>
              <a:pathLst>
                <a:path w="2565" h="2451" extrusionOk="0">
                  <a:moveTo>
                    <a:pt x="1299" y="1"/>
                  </a:moveTo>
                  <a:cubicBezTo>
                    <a:pt x="1260" y="1"/>
                    <a:pt x="1221" y="3"/>
                    <a:pt x="1181" y="7"/>
                  </a:cubicBezTo>
                  <a:cubicBezTo>
                    <a:pt x="507" y="63"/>
                    <a:pt x="1" y="647"/>
                    <a:pt x="57" y="1322"/>
                  </a:cubicBezTo>
                  <a:cubicBezTo>
                    <a:pt x="110" y="1962"/>
                    <a:pt x="650" y="2450"/>
                    <a:pt x="1281" y="2450"/>
                  </a:cubicBezTo>
                  <a:cubicBezTo>
                    <a:pt x="1315" y="2450"/>
                    <a:pt x="1349" y="2449"/>
                    <a:pt x="1384" y="2446"/>
                  </a:cubicBezTo>
                  <a:cubicBezTo>
                    <a:pt x="2058" y="2390"/>
                    <a:pt x="2564" y="1805"/>
                    <a:pt x="2508" y="1131"/>
                  </a:cubicBezTo>
                  <a:cubicBezTo>
                    <a:pt x="2444" y="496"/>
                    <a:pt x="1923"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034350" y="3844525"/>
              <a:ext cx="330825" cy="208450"/>
            </a:xfrm>
            <a:custGeom>
              <a:avLst/>
              <a:gdLst/>
              <a:ahLst/>
              <a:cxnLst/>
              <a:rect l="l" t="t" r="r" b="b"/>
              <a:pathLst>
                <a:path w="13233" h="8338" extrusionOk="0">
                  <a:moveTo>
                    <a:pt x="11451" y="0"/>
                  </a:moveTo>
                  <a:cubicBezTo>
                    <a:pt x="11423" y="0"/>
                    <a:pt x="11395" y="1"/>
                    <a:pt x="11366" y="3"/>
                  </a:cubicBezTo>
                  <a:lnTo>
                    <a:pt x="1271" y="801"/>
                  </a:lnTo>
                  <a:cubicBezTo>
                    <a:pt x="540" y="846"/>
                    <a:pt x="0" y="1498"/>
                    <a:pt x="56" y="2229"/>
                  </a:cubicBezTo>
                  <a:lnTo>
                    <a:pt x="427" y="7108"/>
                  </a:lnTo>
                  <a:cubicBezTo>
                    <a:pt x="481" y="7804"/>
                    <a:pt x="1076" y="8337"/>
                    <a:pt x="1764" y="8337"/>
                  </a:cubicBezTo>
                  <a:cubicBezTo>
                    <a:pt x="1798" y="8337"/>
                    <a:pt x="1832" y="8336"/>
                    <a:pt x="1867" y="8333"/>
                  </a:cubicBezTo>
                  <a:lnTo>
                    <a:pt x="11951" y="7547"/>
                  </a:lnTo>
                  <a:cubicBezTo>
                    <a:pt x="12682" y="7490"/>
                    <a:pt x="13233" y="6838"/>
                    <a:pt x="13176" y="6107"/>
                  </a:cubicBezTo>
                  <a:lnTo>
                    <a:pt x="12794" y="1228"/>
                  </a:lnTo>
                  <a:cubicBezTo>
                    <a:pt x="12740" y="526"/>
                    <a:pt x="12146" y="0"/>
                    <a:pt x="1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053175" y="3860175"/>
              <a:ext cx="293175" cy="177275"/>
            </a:xfrm>
            <a:custGeom>
              <a:avLst/>
              <a:gdLst/>
              <a:ahLst/>
              <a:cxnLst/>
              <a:rect l="l" t="t" r="r" b="b"/>
              <a:pathLst>
                <a:path w="11727" h="7091" extrusionOk="0">
                  <a:moveTo>
                    <a:pt x="10218" y="0"/>
                  </a:moveTo>
                  <a:cubicBezTo>
                    <a:pt x="10178" y="0"/>
                    <a:pt x="10137" y="2"/>
                    <a:pt x="10096" y="6"/>
                  </a:cubicBezTo>
                  <a:lnTo>
                    <a:pt x="1136" y="692"/>
                  </a:lnTo>
                  <a:cubicBezTo>
                    <a:pt x="495" y="748"/>
                    <a:pt x="1" y="1277"/>
                    <a:pt x="45" y="1918"/>
                  </a:cubicBezTo>
                  <a:lnTo>
                    <a:pt x="372" y="6044"/>
                  </a:lnTo>
                  <a:cubicBezTo>
                    <a:pt x="404" y="6641"/>
                    <a:pt x="940" y="7091"/>
                    <a:pt x="1563" y="7091"/>
                  </a:cubicBezTo>
                  <a:cubicBezTo>
                    <a:pt x="1586" y="7091"/>
                    <a:pt x="1608" y="7090"/>
                    <a:pt x="1631" y="7089"/>
                  </a:cubicBezTo>
                  <a:lnTo>
                    <a:pt x="10580" y="6392"/>
                  </a:lnTo>
                  <a:cubicBezTo>
                    <a:pt x="11232" y="6336"/>
                    <a:pt x="11726" y="5808"/>
                    <a:pt x="11681" y="5178"/>
                  </a:cubicBezTo>
                  <a:lnTo>
                    <a:pt x="11355" y="1041"/>
                  </a:lnTo>
                  <a:cubicBezTo>
                    <a:pt x="11313" y="451"/>
                    <a:pt x="10808" y="0"/>
                    <a:pt x="10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067800" y="3933650"/>
              <a:ext cx="267575" cy="29875"/>
            </a:xfrm>
            <a:custGeom>
              <a:avLst/>
              <a:gdLst/>
              <a:ahLst/>
              <a:cxnLst/>
              <a:rect l="l" t="t" r="r" b="b"/>
              <a:pathLst>
                <a:path w="10703" h="1195" extrusionOk="0">
                  <a:moveTo>
                    <a:pt x="10499" y="1"/>
                  </a:moveTo>
                  <a:cubicBezTo>
                    <a:pt x="10492" y="1"/>
                    <a:pt x="10485" y="1"/>
                    <a:pt x="10478" y="2"/>
                  </a:cubicBezTo>
                  <a:lnTo>
                    <a:pt x="202" y="800"/>
                  </a:lnTo>
                  <a:cubicBezTo>
                    <a:pt x="90" y="800"/>
                    <a:pt x="0" y="901"/>
                    <a:pt x="23" y="1014"/>
                  </a:cubicBezTo>
                  <a:cubicBezTo>
                    <a:pt x="23" y="1119"/>
                    <a:pt x="101" y="1194"/>
                    <a:pt x="204" y="1194"/>
                  </a:cubicBezTo>
                  <a:cubicBezTo>
                    <a:pt x="211" y="1194"/>
                    <a:pt x="218" y="1194"/>
                    <a:pt x="225" y="1193"/>
                  </a:cubicBezTo>
                  <a:lnTo>
                    <a:pt x="10501" y="395"/>
                  </a:lnTo>
                  <a:cubicBezTo>
                    <a:pt x="10613" y="373"/>
                    <a:pt x="10703" y="294"/>
                    <a:pt x="10680" y="182"/>
                  </a:cubicBezTo>
                  <a:cubicBezTo>
                    <a:pt x="10680" y="76"/>
                    <a:pt x="10602" y="1"/>
                    <a:pt x="10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191175" y="3877750"/>
              <a:ext cx="14650" cy="58800"/>
            </a:xfrm>
            <a:custGeom>
              <a:avLst/>
              <a:gdLst/>
              <a:ahLst/>
              <a:cxnLst/>
              <a:rect l="l" t="t" r="r" b="b"/>
              <a:pathLst>
                <a:path w="586" h="2352" extrusionOk="0">
                  <a:moveTo>
                    <a:pt x="203" y="0"/>
                  </a:moveTo>
                  <a:cubicBezTo>
                    <a:pt x="91" y="0"/>
                    <a:pt x="1" y="102"/>
                    <a:pt x="23" y="214"/>
                  </a:cubicBezTo>
                  <a:lnTo>
                    <a:pt x="169" y="2170"/>
                  </a:lnTo>
                  <a:cubicBezTo>
                    <a:pt x="169" y="2275"/>
                    <a:pt x="258" y="2351"/>
                    <a:pt x="361" y="2351"/>
                  </a:cubicBezTo>
                  <a:cubicBezTo>
                    <a:pt x="369" y="2351"/>
                    <a:pt x="376" y="2351"/>
                    <a:pt x="383" y="2350"/>
                  </a:cubicBezTo>
                  <a:cubicBezTo>
                    <a:pt x="495" y="2350"/>
                    <a:pt x="585" y="2249"/>
                    <a:pt x="563" y="2137"/>
                  </a:cubicBezTo>
                  <a:lnTo>
                    <a:pt x="417" y="180"/>
                  </a:lnTo>
                  <a:cubicBezTo>
                    <a:pt x="417" y="68"/>
                    <a:pt x="315"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775200" y="3689500"/>
              <a:ext cx="750475" cy="453625"/>
            </a:xfrm>
            <a:custGeom>
              <a:avLst/>
              <a:gdLst/>
              <a:ahLst/>
              <a:cxnLst/>
              <a:rect l="l" t="t" r="r" b="b"/>
              <a:pathLst>
                <a:path w="30019" h="18145" extrusionOk="0">
                  <a:moveTo>
                    <a:pt x="29729" y="1"/>
                  </a:moveTo>
                  <a:cubicBezTo>
                    <a:pt x="29705" y="1"/>
                    <a:pt x="29682" y="3"/>
                    <a:pt x="29658" y="9"/>
                  </a:cubicBezTo>
                  <a:lnTo>
                    <a:pt x="27151" y="852"/>
                  </a:lnTo>
                  <a:cubicBezTo>
                    <a:pt x="27061" y="886"/>
                    <a:pt x="26983" y="987"/>
                    <a:pt x="26983" y="1100"/>
                  </a:cubicBezTo>
                  <a:lnTo>
                    <a:pt x="27196" y="15906"/>
                  </a:lnTo>
                  <a:lnTo>
                    <a:pt x="5150" y="17626"/>
                  </a:lnTo>
                  <a:lnTo>
                    <a:pt x="540" y="3101"/>
                  </a:lnTo>
                  <a:cubicBezTo>
                    <a:pt x="503" y="2989"/>
                    <a:pt x="404" y="2924"/>
                    <a:pt x="288" y="2924"/>
                  </a:cubicBezTo>
                  <a:cubicBezTo>
                    <a:pt x="264" y="2924"/>
                    <a:pt x="239" y="2927"/>
                    <a:pt x="214" y="2932"/>
                  </a:cubicBezTo>
                  <a:cubicBezTo>
                    <a:pt x="79" y="2977"/>
                    <a:pt x="1" y="3112"/>
                    <a:pt x="46" y="3258"/>
                  </a:cubicBezTo>
                  <a:lnTo>
                    <a:pt x="4711" y="17963"/>
                  </a:lnTo>
                  <a:cubicBezTo>
                    <a:pt x="4753" y="18069"/>
                    <a:pt x="4855" y="18144"/>
                    <a:pt x="4960" y="18144"/>
                  </a:cubicBezTo>
                  <a:cubicBezTo>
                    <a:pt x="4967" y="18144"/>
                    <a:pt x="4974" y="18144"/>
                    <a:pt x="4981" y="18143"/>
                  </a:cubicBezTo>
                  <a:lnTo>
                    <a:pt x="27477" y="16401"/>
                  </a:lnTo>
                  <a:cubicBezTo>
                    <a:pt x="27623" y="16389"/>
                    <a:pt x="27713" y="16277"/>
                    <a:pt x="27702" y="16142"/>
                  </a:cubicBezTo>
                  <a:lnTo>
                    <a:pt x="27489" y="1280"/>
                  </a:lnTo>
                  <a:lnTo>
                    <a:pt x="29827" y="493"/>
                  </a:lnTo>
                  <a:cubicBezTo>
                    <a:pt x="29951" y="448"/>
                    <a:pt x="30018" y="302"/>
                    <a:pt x="29984" y="167"/>
                  </a:cubicBezTo>
                  <a:cubicBezTo>
                    <a:pt x="29947" y="64"/>
                    <a:pt x="29841" y="1"/>
                    <a:pt x="29729"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963525" y="3626075"/>
              <a:ext cx="393775" cy="167375"/>
            </a:xfrm>
            <a:custGeom>
              <a:avLst/>
              <a:gdLst/>
              <a:ahLst/>
              <a:cxnLst/>
              <a:rect l="l" t="t" r="r" b="b"/>
              <a:pathLst>
                <a:path w="15751" h="6695" extrusionOk="0">
                  <a:moveTo>
                    <a:pt x="15450" y="0"/>
                  </a:moveTo>
                  <a:cubicBezTo>
                    <a:pt x="15362" y="0"/>
                    <a:pt x="15278" y="47"/>
                    <a:pt x="15234" y="129"/>
                  </a:cubicBezTo>
                  <a:lnTo>
                    <a:pt x="12322" y="5379"/>
                  </a:lnTo>
                  <a:lnTo>
                    <a:pt x="2192" y="6166"/>
                  </a:lnTo>
                  <a:lnTo>
                    <a:pt x="495" y="3772"/>
                  </a:lnTo>
                  <a:cubicBezTo>
                    <a:pt x="441" y="3704"/>
                    <a:pt x="366" y="3669"/>
                    <a:pt x="291" y="3669"/>
                  </a:cubicBezTo>
                  <a:cubicBezTo>
                    <a:pt x="241" y="3669"/>
                    <a:pt x="191" y="3684"/>
                    <a:pt x="146" y="3715"/>
                  </a:cubicBezTo>
                  <a:cubicBezTo>
                    <a:pt x="34" y="3783"/>
                    <a:pt x="0" y="3952"/>
                    <a:pt x="90" y="4064"/>
                  </a:cubicBezTo>
                  <a:lnTo>
                    <a:pt x="1866" y="6582"/>
                  </a:lnTo>
                  <a:cubicBezTo>
                    <a:pt x="1911" y="6672"/>
                    <a:pt x="2013" y="6695"/>
                    <a:pt x="2102" y="6695"/>
                  </a:cubicBezTo>
                  <a:lnTo>
                    <a:pt x="12513" y="5897"/>
                  </a:lnTo>
                  <a:cubicBezTo>
                    <a:pt x="12592" y="5897"/>
                    <a:pt x="12670" y="5840"/>
                    <a:pt x="12715" y="5739"/>
                  </a:cubicBezTo>
                  <a:lnTo>
                    <a:pt x="15683" y="388"/>
                  </a:lnTo>
                  <a:cubicBezTo>
                    <a:pt x="15751" y="264"/>
                    <a:pt x="15717" y="107"/>
                    <a:pt x="15582" y="39"/>
                  </a:cubicBezTo>
                  <a:cubicBezTo>
                    <a:pt x="15540" y="13"/>
                    <a:pt x="15494" y="0"/>
                    <a:pt x="15450"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911525" y="4166100"/>
              <a:ext cx="195075" cy="27325"/>
            </a:xfrm>
            <a:custGeom>
              <a:avLst/>
              <a:gdLst/>
              <a:ahLst/>
              <a:cxnLst/>
              <a:rect l="l" t="t" r="r" b="b"/>
              <a:pathLst>
                <a:path w="7803" h="1093" extrusionOk="0">
                  <a:moveTo>
                    <a:pt x="7529" y="0"/>
                  </a:moveTo>
                  <a:cubicBezTo>
                    <a:pt x="7523" y="0"/>
                    <a:pt x="7517" y="1"/>
                    <a:pt x="7510" y="1"/>
                  </a:cubicBezTo>
                  <a:lnTo>
                    <a:pt x="259" y="563"/>
                  </a:lnTo>
                  <a:cubicBezTo>
                    <a:pt x="113" y="586"/>
                    <a:pt x="0" y="709"/>
                    <a:pt x="12" y="844"/>
                  </a:cubicBezTo>
                  <a:cubicBezTo>
                    <a:pt x="33" y="984"/>
                    <a:pt x="146" y="1092"/>
                    <a:pt x="274" y="1092"/>
                  </a:cubicBezTo>
                  <a:cubicBezTo>
                    <a:pt x="280" y="1092"/>
                    <a:pt x="286" y="1092"/>
                    <a:pt x="293" y="1092"/>
                  </a:cubicBezTo>
                  <a:lnTo>
                    <a:pt x="7555" y="530"/>
                  </a:lnTo>
                  <a:cubicBezTo>
                    <a:pt x="7690" y="507"/>
                    <a:pt x="7803" y="383"/>
                    <a:pt x="7791" y="248"/>
                  </a:cubicBezTo>
                  <a:cubicBezTo>
                    <a:pt x="7781" y="109"/>
                    <a:pt x="7657" y="0"/>
                    <a:pt x="7529"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914600" y="4205725"/>
              <a:ext cx="195100" cy="27325"/>
            </a:xfrm>
            <a:custGeom>
              <a:avLst/>
              <a:gdLst/>
              <a:ahLst/>
              <a:cxnLst/>
              <a:rect l="l" t="t" r="r" b="b"/>
              <a:pathLst>
                <a:path w="7804" h="1093" extrusionOk="0">
                  <a:moveTo>
                    <a:pt x="7531" y="1"/>
                  </a:moveTo>
                  <a:cubicBezTo>
                    <a:pt x="7524" y="1"/>
                    <a:pt x="7518" y="1"/>
                    <a:pt x="7511" y="1"/>
                  </a:cubicBezTo>
                  <a:lnTo>
                    <a:pt x="260" y="563"/>
                  </a:lnTo>
                  <a:cubicBezTo>
                    <a:pt x="113" y="586"/>
                    <a:pt x="1" y="710"/>
                    <a:pt x="23" y="845"/>
                  </a:cubicBezTo>
                  <a:cubicBezTo>
                    <a:pt x="34" y="984"/>
                    <a:pt x="147" y="1093"/>
                    <a:pt x="284" y="1093"/>
                  </a:cubicBezTo>
                  <a:cubicBezTo>
                    <a:pt x="291" y="1093"/>
                    <a:pt x="298" y="1092"/>
                    <a:pt x="305" y="1092"/>
                  </a:cubicBezTo>
                  <a:lnTo>
                    <a:pt x="7556" y="530"/>
                  </a:lnTo>
                  <a:cubicBezTo>
                    <a:pt x="7691" y="530"/>
                    <a:pt x="7803" y="384"/>
                    <a:pt x="7792" y="249"/>
                  </a:cubicBezTo>
                  <a:cubicBezTo>
                    <a:pt x="7781" y="109"/>
                    <a:pt x="7668" y="1"/>
                    <a:pt x="7531"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917425" y="4245925"/>
              <a:ext cx="195075" cy="27100"/>
            </a:xfrm>
            <a:custGeom>
              <a:avLst/>
              <a:gdLst/>
              <a:ahLst/>
              <a:cxnLst/>
              <a:rect l="l" t="t" r="r" b="b"/>
              <a:pathLst>
                <a:path w="7803" h="1084" extrusionOk="0">
                  <a:moveTo>
                    <a:pt x="7531" y="0"/>
                  </a:moveTo>
                  <a:cubicBezTo>
                    <a:pt x="7524" y="0"/>
                    <a:pt x="7517" y="0"/>
                    <a:pt x="7510" y="1"/>
                  </a:cubicBezTo>
                  <a:lnTo>
                    <a:pt x="259" y="563"/>
                  </a:lnTo>
                  <a:cubicBezTo>
                    <a:pt x="113" y="574"/>
                    <a:pt x="0" y="709"/>
                    <a:pt x="23" y="844"/>
                  </a:cubicBezTo>
                  <a:cubicBezTo>
                    <a:pt x="33" y="978"/>
                    <a:pt x="137" y="1083"/>
                    <a:pt x="267" y="1083"/>
                  </a:cubicBezTo>
                  <a:cubicBezTo>
                    <a:pt x="279" y="1083"/>
                    <a:pt x="291" y="1082"/>
                    <a:pt x="304" y="1080"/>
                  </a:cubicBezTo>
                  <a:lnTo>
                    <a:pt x="7555" y="518"/>
                  </a:lnTo>
                  <a:cubicBezTo>
                    <a:pt x="7690" y="507"/>
                    <a:pt x="7803" y="394"/>
                    <a:pt x="7791" y="237"/>
                  </a:cubicBezTo>
                  <a:cubicBezTo>
                    <a:pt x="7781" y="108"/>
                    <a:pt x="7668" y="0"/>
                    <a:pt x="7531"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699325" y="3617400"/>
              <a:ext cx="833075" cy="715425"/>
            </a:xfrm>
            <a:custGeom>
              <a:avLst/>
              <a:gdLst/>
              <a:ahLst/>
              <a:cxnLst/>
              <a:rect l="l" t="t" r="r" b="b"/>
              <a:pathLst>
                <a:path w="33323" h="28617" extrusionOk="0">
                  <a:moveTo>
                    <a:pt x="31751" y="1"/>
                  </a:moveTo>
                  <a:cubicBezTo>
                    <a:pt x="31732" y="1"/>
                    <a:pt x="31712" y="2"/>
                    <a:pt x="31693" y="4"/>
                  </a:cubicBezTo>
                  <a:cubicBezTo>
                    <a:pt x="31389" y="26"/>
                    <a:pt x="31164" y="296"/>
                    <a:pt x="31176" y="611"/>
                  </a:cubicBezTo>
                  <a:cubicBezTo>
                    <a:pt x="31187" y="907"/>
                    <a:pt x="31455" y="1129"/>
                    <a:pt x="31760" y="1129"/>
                  </a:cubicBezTo>
                  <a:cubicBezTo>
                    <a:pt x="31768" y="1129"/>
                    <a:pt x="31775" y="1128"/>
                    <a:pt x="31783" y="1128"/>
                  </a:cubicBezTo>
                  <a:cubicBezTo>
                    <a:pt x="32086" y="1094"/>
                    <a:pt x="32311" y="836"/>
                    <a:pt x="32300" y="521"/>
                  </a:cubicBezTo>
                  <a:cubicBezTo>
                    <a:pt x="32268" y="217"/>
                    <a:pt x="32021" y="1"/>
                    <a:pt x="31751" y="1"/>
                  </a:cubicBezTo>
                  <a:close/>
                  <a:moveTo>
                    <a:pt x="580" y="6860"/>
                  </a:moveTo>
                  <a:cubicBezTo>
                    <a:pt x="567" y="6860"/>
                    <a:pt x="553" y="6861"/>
                    <a:pt x="540" y="6862"/>
                  </a:cubicBezTo>
                  <a:cubicBezTo>
                    <a:pt x="225" y="6884"/>
                    <a:pt x="0" y="7154"/>
                    <a:pt x="23" y="7458"/>
                  </a:cubicBezTo>
                  <a:cubicBezTo>
                    <a:pt x="45" y="7765"/>
                    <a:pt x="302" y="7986"/>
                    <a:pt x="597" y="7986"/>
                  </a:cubicBezTo>
                  <a:cubicBezTo>
                    <a:pt x="604" y="7986"/>
                    <a:pt x="611" y="7986"/>
                    <a:pt x="619" y="7986"/>
                  </a:cubicBezTo>
                  <a:cubicBezTo>
                    <a:pt x="933" y="7952"/>
                    <a:pt x="1158" y="7683"/>
                    <a:pt x="1147" y="7379"/>
                  </a:cubicBezTo>
                  <a:cubicBezTo>
                    <a:pt x="1115" y="7089"/>
                    <a:pt x="867" y="6860"/>
                    <a:pt x="580" y="6860"/>
                  </a:cubicBezTo>
                  <a:close/>
                  <a:moveTo>
                    <a:pt x="32715" y="26671"/>
                  </a:moveTo>
                  <a:cubicBezTo>
                    <a:pt x="32708" y="26671"/>
                    <a:pt x="32701" y="26671"/>
                    <a:pt x="32693" y="26671"/>
                  </a:cubicBezTo>
                  <a:cubicBezTo>
                    <a:pt x="32379" y="26705"/>
                    <a:pt x="32142" y="26963"/>
                    <a:pt x="32176" y="27278"/>
                  </a:cubicBezTo>
                  <a:cubicBezTo>
                    <a:pt x="32197" y="27573"/>
                    <a:pt x="32435" y="27798"/>
                    <a:pt x="32714" y="27798"/>
                  </a:cubicBezTo>
                  <a:cubicBezTo>
                    <a:pt x="32733" y="27798"/>
                    <a:pt x="32753" y="27797"/>
                    <a:pt x="32772" y="27795"/>
                  </a:cubicBezTo>
                  <a:cubicBezTo>
                    <a:pt x="33087" y="27773"/>
                    <a:pt x="33323" y="27503"/>
                    <a:pt x="33300" y="27199"/>
                  </a:cubicBezTo>
                  <a:cubicBezTo>
                    <a:pt x="33268" y="26892"/>
                    <a:pt x="33010" y="26671"/>
                    <a:pt x="32715" y="26671"/>
                  </a:cubicBezTo>
                  <a:close/>
                  <a:moveTo>
                    <a:pt x="7078" y="27488"/>
                  </a:moveTo>
                  <a:cubicBezTo>
                    <a:pt x="7057" y="27488"/>
                    <a:pt x="7036" y="27489"/>
                    <a:pt x="7016" y="27492"/>
                  </a:cubicBezTo>
                  <a:cubicBezTo>
                    <a:pt x="6712" y="27514"/>
                    <a:pt x="6487" y="27784"/>
                    <a:pt x="6498" y="28099"/>
                  </a:cubicBezTo>
                  <a:cubicBezTo>
                    <a:pt x="6520" y="28395"/>
                    <a:pt x="6778" y="28616"/>
                    <a:pt x="7083" y="28616"/>
                  </a:cubicBezTo>
                  <a:cubicBezTo>
                    <a:pt x="7090" y="28616"/>
                    <a:pt x="7098" y="28616"/>
                    <a:pt x="7105" y="28616"/>
                  </a:cubicBezTo>
                  <a:cubicBezTo>
                    <a:pt x="7409" y="28582"/>
                    <a:pt x="7634" y="28324"/>
                    <a:pt x="7623" y="28009"/>
                  </a:cubicBezTo>
                  <a:cubicBezTo>
                    <a:pt x="7591" y="27704"/>
                    <a:pt x="7364" y="27488"/>
                    <a:pt x="7078" y="27488"/>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794875" y="4664550"/>
              <a:ext cx="134375" cy="144775"/>
            </a:xfrm>
            <a:custGeom>
              <a:avLst/>
              <a:gdLst/>
              <a:ahLst/>
              <a:cxnLst/>
              <a:rect l="l" t="t" r="r" b="b"/>
              <a:pathLst>
                <a:path w="5375" h="5791" extrusionOk="0">
                  <a:moveTo>
                    <a:pt x="1741" y="0"/>
                  </a:moveTo>
                  <a:cubicBezTo>
                    <a:pt x="1481" y="0"/>
                    <a:pt x="1246" y="169"/>
                    <a:pt x="1170" y="434"/>
                  </a:cubicBezTo>
                  <a:lnTo>
                    <a:pt x="91" y="4380"/>
                  </a:lnTo>
                  <a:cubicBezTo>
                    <a:pt x="1" y="4707"/>
                    <a:pt x="192" y="5021"/>
                    <a:pt x="507" y="5111"/>
                  </a:cubicBezTo>
                  <a:lnTo>
                    <a:pt x="3149" y="5775"/>
                  </a:lnTo>
                  <a:cubicBezTo>
                    <a:pt x="3196" y="5785"/>
                    <a:pt x="3243" y="5790"/>
                    <a:pt x="3289" y="5790"/>
                  </a:cubicBezTo>
                  <a:cubicBezTo>
                    <a:pt x="3538" y="5790"/>
                    <a:pt x="3760" y="5641"/>
                    <a:pt x="3846" y="5404"/>
                  </a:cubicBezTo>
                  <a:lnTo>
                    <a:pt x="5251" y="1536"/>
                  </a:lnTo>
                  <a:cubicBezTo>
                    <a:pt x="5375" y="1221"/>
                    <a:pt x="5195" y="862"/>
                    <a:pt x="4857" y="783"/>
                  </a:cubicBezTo>
                  <a:lnTo>
                    <a:pt x="1889" y="18"/>
                  </a:lnTo>
                  <a:cubicBezTo>
                    <a:pt x="1840" y="6"/>
                    <a:pt x="1790" y="0"/>
                    <a:pt x="1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310625" y="4338975"/>
              <a:ext cx="110200" cy="33475"/>
            </a:xfrm>
            <a:custGeom>
              <a:avLst/>
              <a:gdLst/>
              <a:ahLst/>
              <a:cxnLst/>
              <a:rect l="l" t="t" r="r" b="b"/>
              <a:pathLst>
                <a:path w="4408" h="1339" extrusionOk="0">
                  <a:moveTo>
                    <a:pt x="4408" y="0"/>
                  </a:moveTo>
                  <a:lnTo>
                    <a:pt x="1" y="113"/>
                  </a:lnTo>
                  <a:lnTo>
                    <a:pt x="776" y="1338"/>
                  </a:lnTo>
                  <a:lnTo>
                    <a:pt x="4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119225" y="4344025"/>
              <a:ext cx="99525" cy="35150"/>
            </a:xfrm>
            <a:custGeom>
              <a:avLst/>
              <a:gdLst/>
              <a:ahLst/>
              <a:cxnLst/>
              <a:rect l="l" t="t" r="r" b="b"/>
              <a:pathLst>
                <a:path w="3981" h="1406" extrusionOk="0">
                  <a:moveTo>
                    <a:pt x="3980" y="1"/>
                  </a:moveTo>
                  <a:lnTo>
                    <a:pt x="0" y="102"/>
                  </a:lnTo>
                  <a:lnTo>
                    <a:pt x="214" y="1406"/>
                  </a:lnTo>
                  <a:lnTo>
                    <a:pt x="3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924725" y="4348800"/>
              <a:ext cx="106000" cy="43325"/>
            </a:xfrm>
            <a:custGeom>
              <a:avLst/>
              <a:gdLst/>
              <a:ahLst/>
              <a:cxnLst/>
              <a:rect l="l" t="t" r="r" b="b"/>
              <a:pathLst>
                <a:path w="4240" h="1733" extrusionOk="0">
                  <a:moveTo>
                    <a:pt x="4239" y="1"/>
                  </a:moveTo>
                  <a:lnTo>
                    <a:pt x="1" y="102"/>
                  </a:lnTo>
                  <a:lnTo>
                    <a:pt x="3654" y="1732"/>
                  </a:lnTo>
                  <a:lnTo>
                    <a:pt x="4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09775" y="4792875"/>
              <a:ext cx="66350" cy="36575"/>
            </a:xfrm>
            <a:custGeom>
              <a:avLst/>
              <a:gdLst/>
              <a:ahLst/>
              <a:cxnLst/>
              <a:rect l="l" t="t" r="r" b="b"/>
              <a:pathLst>
                <a:path w="2654" h="1463" extrusionOk="0">
                  <a:moveTo>
                    <a:pt x="1" y="1"/>
                  </a:moveTo>
                  <a:lnTo>
                    <a:pt x="2384" y="1462"/>
                  </a:lnTo>
                  <a:lnTo>
                    <a:pt x="2654" y="664"/>
                  </a:lnTo>
                  <a:lnTo>
                    <a:pt x="1"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1190625" y="4806925"/>
              <a:ext cx="73650" cy="27850"/>
            </a:xfrm>
            <a:custGeom>
              <a:avLst/>
              <a:gdLst/>
              <a:ahLst/>
              <a:cxnLst/>
              <a:rect l="l" t="t" r="r" b="b"/>
              <a:pathLst>
                <a:path w="2946" h="1114" extrusionOk="0">
                  <a:moveTo>
                    <a:pt x="2946" y="1"/>
                  </a:moveTo>
                  <a:lnTo>
                    <a:pt x="0" y="214"/>
                  </a:lnTo>
                  <a:lnTo>
                    <a:pt x="135" y="1114"/>
                  </a:lnTo>
                  <a:lnTo>
                    <a:pt x="2946"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158000" y="4675600"/>
              <a:ext cx="117250" cy="136450"/>
            </a:xfrm>
            <a:custGeom>
              <a:avLst/>
              <a:gdLst/>
              <a:ahLst/>
              <a:cxnLst/>
              <a:rect l="l" t="t" r="r" b="b"/>
              <a:pathLst>
                <a:path w="4690" h="5458" extrusionOk="0">
                  <a:moveTo>
                    <a:pt x="3692" y="1"/>
                  </a:moveTo>
                  <a:cubicBezTo>
                    <a:pt x="3672" y="1"/>
                    <a:pt x="3652" y="2"/>
                    <a:pt x="3632" y="4"/>
                  </a:cubicBezTo>
                  <a:lnTo>
                    <a:pt x="586" y="240"/>
                  </a:lnTo>
                  <a:cubicBezTo>
                    <a:pt x="237" y="273"/>
                    <a:pt x="1" y="588"/>
                    <a:pt x="68" y="926"/>
                  </a:cubicBezTo>
                  <a:lnTo>
                    <a:pt x="788" y="4973"/>
                  </a:lnTo>
                  <a:cubicBezTo>
                    <a:pt x="841" y="5261"/>
                    <a:pt x="1077" y="5458"/>
                    <a:pt x="1360" y="5458"/>
                  </a:cubicBezTo>
                  <a:cubicBezTo>
                    <a:pt x="1376" y="5458"/>
                    <a:pt x="1391" y="5457"/>
                    <a:pt x="1406" y="5456"/>
                  </a:cubicBezTo>
                  <a:lnTo>
                    <a:pt x="4116" y="5254"/>
                  </a:lnTo>
                  <a:cubicBezTo>
                    <a:pt x="4453" y="5231"/>
                    <a:pt x="4689" y="4928"/>
                    <a:pt x="4667" y="4613"/>
                  </a:cubicBezTo>
                  <a:lnTo>
                    <a:pt x="4273" y="532"/>
                  </a:lnTo>
                  <a:cubicBezTo>
                    <a:pt x="4241" y="237"/>
                    <a:pt x="3992" y="1"/>
                    <a:pt x="3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530425" y="4732175"/>
              <a:ext cx="63250" cy="39650"/>
            </a:xfrm>
            <a:custGeom>
              <a:avLst/>
              <a:gdLst/>
              <a:ahLst/>
              <a:cxnLst/>
              <a:rect l="l" t="t" r="r" b="b"/>
              <a:pathLst>
                <a:path w="2530" h="1586" extrusionOk="0">
                  <a:moveTo>
                    <a:pt x="2530" y="0"/>
                  </a:moveTo>
                  <a:lnTo>
                    <a:pt x="0" y="1068"/>
                  </a:lnTo>
                  <a:lnTo>
                    <a:pt x="259" y="1586"/>
                  </a:lnTo>
                  <a:lnTo>
                    <a:pt x="2530"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rot="1086812">
            <a:off x="7682544" y="4098383"/>
            <a:ext cx="1081472" cy="1412749"/>
            <a:chOff x="4062275" y="5769925"/>
            <a:chExt cx="999200" cy="1305275"/>
          </a:xfrm>
        </p:grpSpPr>
        <p:sp>
          <p:nvSpPr>
            <p:cNvPr id="759" name="Google Shape;759;p28"/>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ítulo 2">
            <a:extLst>
              <a:ext uri="{FF2B5EF4-FFF2-40B4-BE49-F238E27FC236}">
                <a16:creationId xmlns:a16="http://schemas.microsoft.com/office/drawing/2014/main" id="{11014981-9FE8-0901-9E0E-7BFD5C3D371A}"/>
              </a:ext>
            </a:extLst>
          </p:cNvPr>
          <p:cNvSpPr>
            <a:spLocks noGrp="1"/>
          </p:cNvSpPr>
          <p:nvPr>
            <p:ph type="subTitle" idx="1"/>
          </p:nvPr>
        </p:nvSpPr>
        <p:spPr>
          <a:xfrm>
            <a:off x="3785875" y="3167512"/>
            <a:ext cx="3928800" cy="770299"/>
          </a:xfrm>
        </p:spPr>
        <p:txBody>
          <a:bodyPr/>
          <a:lstStyle/>
          <a:p>
            <a:r>
              <a:rPr lang="es-ES" dirty="0"/>
              <a:t>Integrantes: José López</a:t>
            </a:r>
          </a:p>
          <a:p>
            <a:r>
              <a:rPr lang="es-ES" dirty="0"/>
              <a:t>		</a:t>
            </a:r>
            <a:endParaRPr lang="es-C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3998300" y="3069075"/>
            <a:ext cx="3682200" cy="10942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DESCRIPCION DE LOS DATOS</a:t>
            </a:r>
            <a:endParaRPr b="1" dirty="0">
              <a:latin typeface="Montserrat"/>
              <a:ea typeface="Montserrat"/>
              <a:cs typeface="Montserrat"/>
              <a:sym typeface="Montserrat"/>
            </a:endParaRPr>
          </a:p>
        </p:txBody>
      </p:sp>
      <p:sp>
        <p:nvSpPr>
          <p:cNvPr id="938" name="Google Shape;938;p32"/>
          <p:cNvSpPr txBox="1">
            <a:spLocks noGrp="1"/>
          </p:cNvSpPr>
          <p:nvPr>
            <p:ph type="title" idx="2"/>
          </p:nvPr>
        </p:nvSpPr>
        <p:spPr>
          <a:xfrm>
            <a:off x="4098000" y="1890725"/>
            <a:ext cx="1663408"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952;p32"/>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53" name="Google Shape;953;p32"/>
          <p:cNvGrpSpPr/>
          <p:nvPr/>
        </p:nvGrpSpPr>
        <p:grpSpPr>
          <a:xfrm rot="1400749">
            <a:off x="2205195" y="1727499"/>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81" name="Google Shape;981;p32"/>
          <p:cNvGrpSpPr/>
          <p:nvPr/>
        </p:nvGrpSpPr>
        <p:grpSpPr>
          <a:xfrm>
            <a:off x="1664904" y="180211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7003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36"/>
          <p:cNvSpPr txBox="1">
            <a:spLocks noGrp="1"/>
          </p:cNvSpPr>
          <p:nvPr>
            <p:ph type="title"/>
          </p:nvPr>
        </p:nvSpPr>
        <p:spPr>
          <a:xfrm>
            <a:off x="720000" y="231894"/>
            <a:ext cx="7704000" cy="9025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Breve descripción de los datos mas relevantes</a:t>
            </a:r>
            <a:endParaRPr dirty="0"/>
          </a:p>
          <a:p>
            <a:pPr marL="0" lvl="0" indent="0" algn="l" rtl="0">
              <a:spcBef>
                <a:spcPts val="0"/>
              </a:spcBef>
              <a:spcAft>
                <a:spcPts val="0"/>
              </a:spcAft>
              <a:buNone/>
            </a:pPr>
            <a:endParaRPr dirty="0"/>
          </a:p>
        </p:txBody>
      </p:sp>
      <p:sp>
        <p:nvSpPr>
          <p:cNvPr id="1117" name="Google Shape;1117;p36"/>
          <p:cNvSpPr txBox="1">
            <a:spLocks noGrp="1"/>
          </p:cNvSpPr>
          <p:nvPr>
            <p:ph type="subTitle" idx="1"/>
          </p:nvPr>
        </p:nvSpPr>
        <p:spPr>
          <a:xfrm>
            <a:off x="864301" y="1244606"/>
            <a:ext cx="7007789" cy="29355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Id                                                : </a:t>
            </a:r>
            <a:r>
              <a:rPr lang="en-US" dirty="0" err="1"/>
              <a:t>Identificador</a:t>
            </a:r>
            <a:r>
              <a:rPr lang="en-US" dirty="0"/>
              <a:t> de </a:t>
            </a:r>
            <a:r>
              <a:rPr lang="en-US" dirty="0" err="1"/>
              <a:t>cada</a:t>
            </a:r>
            <a:r>
              <a:rPr lang="en-US" dirty="0"/>
              <a:t> </a:t>
            </a:r>
            <a:r>
              <a:rPr lang="en-US" dirty="0" err="1"/>
              <a:t>pelicula</a:t>
            </a:r>
            <a:r>
              <a:rPr lang="en-US" dirty="0"/>
              <a:t> 1 </a:t>
            </a:r>
            <a:r>
              <a:rPr lang="en-US" dirty="0" err="1"/>
              <a:t>registro</a:t>
            </a:r>
            <a:r>
              <a:rPr lang="en-US" dirty="0"/>
              <a:t> </a:t>
            </a:r>
            <a:r>
              <a:rPr lang="en-US" dirty="0" err="1"/>
              <a:t>representa</a:t>
            </a:r>
            <a:r>
              <a:rPr lang="en-US" dirty="0"/>
              <a:t> </a:t>
            </a:r>
            <a:r>
              <a:rPr lang="en-US" dirty="0" err="1"/>
              <a:t>una</a:t>
            </a:r>
            <a:r>
              <a:rPr lang="en-US" dirty="0"/>
              <a:t> </a:t>
            </a:r>
            <a:r>
              <a:rPr lang="en-US" dirty="0" err="1"/>
              <a:t>pelicula</a:t>
            </a:r>
            <a:endParaRPr lang="en-US" dirty="0"/>
          </a:p>
          <a:p>
            <a:pPr marL="0" lvl="0" indent="0" algn="just" rtl="0">
              <a:spcBef>
                <a:spcPts val="0"/>
              </a:spcBef>
              <a:spcAft>
                <a:spcPts val="0"/>
              </a:spcAft>
              <a:buNone/>
            </a:pPr>
            <a:r>
              <a:rPr lang="en-US" dirty="0" err="1"/>
              <a:t>imdb_id</a:t>
            </a:r>
            <a:r>
              <a:rPr lang="en-US" dirty="0"/>
              <a:t>                                  : </a:t>
            </a:r>
            <a:r>
              <a:rPr lang="en-US" dirty="0" err="1"/>
              <a:t>Identificador</a:t>
            </a:r>
            <a:r>
              <a:rPr lang="en-US" dirty="0"/>
              <a:t> de </a:t>
            </a:r>
            <a:r>
              <a:rPr lang="en-US" dirty="0" err="1"/>
              <a:t>cada</a:t>
            </a:r>
            <a:r>
              <a:rPr lang="en-US" dirty="0"/>
              <a:t> </a:t>
            </a:r>
            <a:r>
              <a:rPr lang="en-US" dirty="0" err="1"/>
              <a:t>pelicula</a:t>
            </a:r>
            <a:r>
              <a:rPr lang="en-US" dirty="0"/>
              <a:t> </a:t>
            </a:r>
            <a:r>
              <a:rPr lang="en-US" dirty="0" err="1"/>
              <a:t>en</a:t>
            </a:r>
            <a:r>
              <a:rPr lang="en-US" dirty="0"/>
              <a:t> IMDB </a:t>
            </a:r>
          </a:p>
          <a:p>
            <a:pPr marL="0" lvl="0" indent="0" algn="just" rtl="0">
              <a:spcBef>
                <a:spcPts val="0"/>
              </a:spcBef>
              <a:spcAft>
                <a:spcPts val="0"/>
              </a:spcAft>
              <a:buNone/>
            </a:pPr>
            <a:r>
              <a:rPr lang="en-US" dirty="0"/>
              <a:t>Popularity                              : </a:t>
            </a:r>
            <a:r>
              <a:rPr lang="en-US" dirty="0" err="1"/>
              <a:t>Puntaje</a:t>
            </a:r>
            <a:r>
              <a:rPr lang="en-US" dirty="0"/>
              <a:t> de </a:t>
            </a:r>
            <a:r>
              <a:rPr lang="en-US" dirty="0" err="1"/>
              <a:t>popularidad</a:t>
            </a:r>
            <a:r>
              <a:rPr lang="en-US" dirty="0"/>
              <a:t>, </a:t>
            </a:r>
            <a:r>
              <a:rPr lang="en-US" dirty="0" err="1"/>
              <a:t>segun</a:t>
            </a:r>
            <a:r>
              <a:rPr lang="en-US" dirty="0"/>
              <a:t> TMDB </a:t>
            </a:r>
            <a:r>
              <a:rPr lang="en-US" dirty="0" err="1"/>
              <a:t>correspónde</a:t>
            </a:r>
            <a:r>
              <a:rPr lang="en-US" dirty="0"/>
              <a:t> a un </a:t>
            </a:r>
            <a:r>
              <a:rPr lang="en-US" dirty="0" err="1"/>
              <a:t>calculo</a:t>
            </a:r>
            <a:r>
              <a:rPr lang="en-US" dirty="0"/>
              <a:t> entre </a:t>
            </a:r>
            <a:r>
              <a:rPr lang="en-US" dirty="0" err="1"/>
              <a:t>cantidad</a:t>
            </a:r>
            <a:r>
              <a:rPr lang="en-US" dirty="0"/>
              <a:t> 	                         de </a:t>
            </a:r>
            <a:r>
              <a:rPr lang="en-US" dirty="0" err="1"/>
              <a:t>votos</a:t>
            </a:r>
            <a:r>
              <a:rPr lang="en-US" dirty="0"/>
              <a:t>, </a:t>
            </a:r>
            <a:r>
              <a:rPr lang="en-US" dirty="0" err="1"/>
              <a:t>cantidad</a:t>
            </a:r>
            <a:r>
              <a:rPr lang="en-US" dirty="0"/>
              <a:t> de </a:t>
            </a:r>
            <a:r>
              <a:rPr lang="en-US" dirty="0" err="1"/>
              <a:t>visitas</a:t>
            </a:r>
            <a:r>
              <a:rPr lang="en-US" dirty="0"/>
              <a:t>, likes entre </a:t>
            </a:r>
            <a:r>
              <a:rPr lang="en-US" dirty="0" err="1"/>
              <a:t>otros</a:t>
            </a:r>
            <a:r>
              <a:rPr lang="en-US" dirty="0"/>
              <a:t>.</a:t>
            </a:r>
          </a:p>
          <a:p>
            <a:pPr marL="0" indent="0"/>
            <a:r>
              <a:rPr lang="en-US" dirty="0"/>
              <a:t>Budget                                    : </a:t>
            </a:r>
            <a:r>
              <a:rPr lang="en-US" dirty="0" err="1"/>
              <a:t>Presupuesto</a:t>
            </a:r>
            <a:r>
              <a:rPr lang="en-US" dirty="0"/>
              <a:t> de </a:t>
            </a:r>
            <a:r>
              <a:rPr lang="en-US" dirty="0" err="1"/>
              <a:t>cada</a:t>
            </a:r>
            <a:r>
              <a:rPr lang="en-US" dirty="0"/>
              <a:t> </a:t>
            </a:r>
            <a:r>
              <a:rPr lang="en-US" dirty="0" err="1"/>
              <a:t>pelicula</a:t>
            </a:r>
            <a:endParaRPr lang="en-US" dirty="0"/>
          </a:p>
          <a:p>
            <a:pPr marL="0" lvl="0" indent="0" algn="just" rtl="0">
              <a:spcBef>
                <a:spcPts val="0"/>
              </a:spcBef>
              <a:spcAft>
                <a:spcPts val="0"/>
              </a:spcAft>
              <a:buNone/>
            </a:pPr>
            <a:r>
              <a:rPr lang="en-US" dirty="0"/>
              <a:t>Revenue                                 : </a:t>
            </a:r>
            <a:r>
              <a:rPr lang="en-US" dirty="0" err="1"/>
              <a:t>Retorno</a:t>
            </a:r>
            <a:r>
              <a:rPr lang="en-US" dirty="0"/>
              <a:t> o </a:t>
            </a:r>
            <a:r>
              <a:rPr lang="en-US" dirty="0" err="1"/>
              <a:t>ganancia</a:t>
            </a:r>
            <a:r>
              <a:rPr lang="en-US" dirty="0"/>
              <a:t> de </a:t>
            </a:r>
            <a:r>
              <a:rPr lang="en-US" dirty="0" err="1"/>
              <a:t>cada</a:t>
            </a:r>
            <a:r>
              <a:rPr lang="en-US" dirty="0"/>
              <a:t> </a:t>
            </a:r>
            <a:r>
              <a:rPr lang="en-US" dirty="0" err="1"/>
              <a:t>pelicula</a:t>
            </a:r>
            <a:endParaRPr lang="en-US" dirty="0"/>
          </a:p>
          <a:p>
            <a:pPr marL="0" lvl="0" indent="0" algn="just" rtl="0">
              <a:spcBef>
                <a:spcPts val="0"/>
              </a:spcBef>
              <a:spcAft>
                <a:spcPts val="0"/>
              </a:spcAft>
              <a:buNone/>
            </a:pPr>
            <a:r>
              <a:rPr lang="en-US" dirty="0" err="1"/>
              <a:t>original_title</a:t>
            </a:r>
            <a:r>
              <a:rPr lang="en-US" dirty="0"/>
              <a:t>                        : </a:t>
            </a:r>
            <a:r>
              <a:rPr lang="en-US" dirty="0" err="1"/>
              <a:t>Titulo</a:t>
            </a:r>
            <a:r>
              <a:rPr lang="en-US" dirty="0"/>
              <a:t> original</a:t>
            </a:r>
          </a:p>
          <a:p>
            <a:pPr marL="0" lvl="0" indent="0" algn="just" rtl="0">
              <a:spcBef>
                <a:spcPts val="0"/>
              </a:spcBef>
              <a:spcAft>
                <a:spcPts val="0"/>
              </a:spcAft>
              <a:buNone/>
            </a:pPr>
            <a:r>
              <a:rPr lang="en-US" dirty="0"/>
              <a:t>Cast                                          : </a:t>
            </a:r>
            <a:r>
              <a:rPr lang="en-US" dirty="0" err="1"/>
              <a:t>Nombre</a:t>
            </a:r>
            <a:r>
              <a:rPr lang="en-US" dirty="0"/>
              <a:t> de </a:t>
            </a:r>
            <a:r>
              <a:rPr lang="en-US" dirty="0" err="1"/>
              <a:t>los</a:t>
            </a:r>
            <a:r>
              <a:rPr lang="en-US" dirty="0"/>
              <a:t> </a:t>
            </a:r>
            <a:r>
              <a:rPr lang="en-US" dirty="0" err="1"/>
              <a:t>actores</a:t>
            </a:r>
            <a:r>
              <a:rPr lang="en-US" dirty="0"/>
              <a:t> </a:t>
            </a:r>
            <a:r>
              <a:rPr lang="en-US" dirty="0" err="1"/>
              <a:t>principales</a:t>
            </a:r>
            <a:endParaRPr lang="en-US" dirty="0"/>
          </a:p>
          <a:p>
            <a:pPr marL="0" lvl="0" indent="0" algn="just" rtl="0">
              <a:spcBef>
                <a:spcPts val="0"/>
              </a:spcBef>
              <a:spcAft>
                <a:spcPts val="0"/>
              </a:spcAft>
              <a:buNone/>
            </a:pPr>
            <a:r>
              <a:rPr lang="en-US" dirty="0"/>
              <a:t>Director                                  : </a:t>
            </a:r>
            <a:r>
              <a:rPr lang="en-US" dirty="0" err="1"/>
              <a:t>Nombre</a:t>
            </a:r>
            <a:r>
              <a:rPr lang="en-US" dirty="0"/>
              <a:t> del o </a:t>
            </a:r>
            <a:r>
              <a:rPr lang="en-US" dirty="0" err="1"/>
              <a:t>los</a:t>
            </a:r>
            <a:r>
              <a:rPr lang="en-US" dirty="0"/>
              <a:t> </a:t>
            </a:r>
            <a:r>
              <a:rPr lang="en-US" dirty="0" err="1"/>
              <a:t>directores</a:t>
            </a:r>
            <a:r>
              <a:rPr lang="en-US" dirty="0"/>
              <a:t> de </a:t>
            </a:r>
            <a:r>
              <a:rPr lang="en-US" dirty="0" err="1"/>
              <a:t>cada</a:t>
            </a:r>
            <a:r>
              <a:rPr lang="en-US" dirty="0"/>
              <a:t> </a:t>
            </a:r>
            <a:r>
              <a:rPr lang="en-US" dirty="0" err="1"/>
              <a:t>pelicula</a:t>
            </a:r>
            <a:endParaRPr lang="en-US" dirty="0"/>
          </a:p>
          <a:p>
            <a:pPr marL="0" lvl="0" indent="0" algn="just" rtl="0">
              <a:spcBef>
                <a:spcPts val="0"/>
              </a:spcBef>
              <a:spcAft>
                <a:spcPts val="0"/>
              </a:spcAft>
              <a:buNone/>
            </a:pPr>
            <a:r>
              <a:rPr lang="en-US" dirty="0"/>
              <a:t>Runtime                                  : </a:t>
            </a:r>
            <a:r>
              <a:rPr lang="en-US" dirty="0" err="1"/>
              <a:t>Tiempo</a:t>
            </a:r>
            <a:r>
              <a:rPr lang="en-US" dirty="0"/>
              <a:t> de </a:t>
            </a:r>
            <a:r>
              <a:rPr lang="en-US" dirty="0" err="1"/>
              <a:t>duracion</a:t>
            </a:r>
            <a:endParaRPr lang="en-US" dirty="0"/>
          </a:p>
          <a:p>
            <a:pPr marL="0" lvl="0" indent="0" algn="just" rtl="0">
              <a:spcBef>
                <a:spcPts val="0"/>
              </a:spcBef>
              <a:spcAft>
                <a:spcPts val="0"/>
              </a:spcAft>
              <a:buNone/>
            </a:pPr>
            <a:r>
              <a:rPr lang="en-US" dirty="0"/>
              <a:t>Genres                                     : Generos o </a:t>
            </a:r>
            <a:r>
              <a:rPr lang="en-US" dirty="0" err="1"/>
              <a:t>categorias</a:t>
            </a:r>
            <a:endParaRPr lang="en-US" dirty="0"/>
          </a:p>
          <a:p>
            <a:pPr marL="0" lvl="0" indent="0" algn="just" rtl="0">
              <a:spcBef>
                <a:spcPts val="0"/>
              </a:spcBef>
              <a:spcAft>
                <a:spcPts val="0"/>
              </a:spcAft>
              <a:buNone/>
            </a:pPr>
            <a:r>
              <a:rPr lang="en-US" dirty="0" err="1"/>
              <a:t>production_companies</a:t>
            </a:r>
            <a:r>
              <a:rPr lang="en-US" dirty="0"/>
              <a:t> : </a:t>
            </a:r>
            <a:r>
              <a:rPr lang="en-US" dirty="0" err="1"/>
              <a:t>Nombre</a:t>
            </a:r>
            <a:r>
              <a:rPr lang="en-US" dirty="0"/>
              <a:t> de las </a:t>
            </a:r>
            <a:r>
              <a:rPr lang="en-US" dirty="0" err="1"/>
              <a:t>productoras</a:t>
            </a:r>
            <a:endParaRPr lang="en-US" dirty="0"/>
          </a:p>
          <a:p>
            <a:pPr marL="0" lvl="0" indent="0" algn="just" rtl="0">
              <a:spcBef>
                <a:spcPts val="0"/>
              </a:spcBef>
              <a:spcAft>
                <a:spcPts val="0"/>
              </a:spcAft>
              <a:buNone/>
            </a:pPr>
            <a:r>
              <a:rPr lang="en-US" dirty="0" err="1"/>
              <a:t>release_date</a:t>
            </a:r>
            <a:r>
              <a:rPr lang="en-US" dirty="0"/>
              <a:t>                       : </a:t>
            </a:r>
            <a:r>
              <a:rPr lang="en-US" dirty="0" err="1"/>
              <a:t>Fecha</a:t>
            </a:r>
            <a:r>
              <a:rPr lang="en-US" dirty="0"/>
              <a:t> de </a:t>
            </a:r>
            <a:r>
              <a:rPr lang="en-US" dirty="0" err="1"/>
              <a:t>lanzamiento</a:t>
            </a:r>
            <a:endParaRPr lang="en-US" dirty="0"/>
          </a:p>
          <a:p>
            <a:pPr marL="0" lvl="0" indent="0" algn="just" rtl="0">
              <a:spcBef>
                <a:spcPts val="0"/>
              </a:spcBef>
              <a:spcAft>
                <a:spcPts val="0"/>
              </a:spcAft>
              <a:buNone/>
            </a:pPr>
            <a:r>
              <a:rPr lang="en-US" dirty="0" err="1"/>
              <a:t>vote_count</a:t>
            </a:r>
            <a:r>
              <a:rPr lang="en-US" dirty="0"/>
              <a:t>                           : </a:t>
            </a:r>
            <a:r>
              <a:rPr lang="en-US" dirty="0" err="1"/>
              <a:t>Cantidad</a:t>
            </a:r>
            <a:r>
              <a:rPr lang="en-US" dirty="0"/>
              <a:t> de </a:t>
            </a:r>
            <a:r>
              <a:rPr lang="en-US" dirty="0" err="1"/>
              <a:t>votos</a:t>
            </a:r>
            <a:endParaRPr lang="en-US" dirty="0"/>
          </a:p>
          <a:p>
            <a:pPr marL="0" lvl="0" indent="0" algn="just" rtl="0">
              <a:spcBef>
                <a:spcPts val="0"/>
              </a:spcBef>
              <a:spcAft>
                <a:spcPts val="0"/>
              </a:spcAft>
              <a:buNone/>
            </a:pPr>
            <a:r>
              <a:rPr lang="en-US" dirty="0" err="1"/>
              <a:t>release_year</a:t>
            </a:r>
            <a:r>
              <a:rPr lang="en-US" dirty="0"/>
              <a:t>                        : </a:t>
            </a:r>
            <a:r>
              <a:rPr lang="en-US" dirty="0" err="1"/>
              <a:t>Año</a:t>
            </a:r>
            <a:r>
              <a:rPr lang="en-US" dirty="0"/>
              <a:t> de </a:t>
            </a:r>
            <a:r>
              <a:rPr lang="en-US" dirty="0" err="1"/>
              <a:t>lanzamiento</a:t>
            </a:r>
            <a:endParaRPr lang="en-US" dirty="0"/>
          </a:p>
        </p:txBody>
      </p:sp>
      <p:grpSp>
        <p:nvGrpSpPr>
          <p:cNvPr id="27" name="Google Shape;1178;p37">
            <a:extLst>
              <a:ext uri="{FF2B5EF4-FFF2-40B4-BE49-F238E27FC236}">
                <a16:creationId xmlns:a16="http://schemas.microsoft.com/office/drawing/2014/main" id="{75DDB64A-68F9-22B2-5AFD-38FB51343808}"/>
              </a:ext>
            </a:extLst>
          </p:cNvPr>
          <p:cNvGrpSpPr/>
          <p:nvPr/>
        </p:nvGrpSpPr>
        <p:grpSpPr>
          <a:xfrm rot="-1249458">
            <a:off x="6364207" y="3413025"/>
            <a:ext cx="1131965" cy="1159509"/>
            <a:chOff x="5145200" y="5500050"/>
            <a:chExt cx="929800" cy="952425"/>
          </a:xfrm>
        </p:grpSpPr>
        <p:sp>
          <p:nvSpPr>
            <p:cNvPr id="28" name="Google Shape;1179;p37">
              <a:extLst>
                <a:ext uri="{FF2B5EF4-FFF2-40B4-BE49-F238E27FC236}">
                  <a16:creationId xmlns:a16="http://schemas.microsoft.com/office/drawing/2014/main" id="{7169826E-DC9E-7E18-5A80-6DED039A9404}"/>
                </a:ext>
              </a:extLst>
            </p:cNvPr>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0;p37">
              <a:extLst>
                <a:ext uri="{FF2B5EF4-FFF2-40B4-BE49-F238E27FC236}">
                  <a16:creationId xmlns:a16="http://schemas.microsoft.com/office/drawing/2014/main" id="{A375CF0C-9EF3-CF49-40A3-A93F81C773AE}"/>
                </a:ext>
              </a:extLst>
            </p:cNvPr>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1;p37">
              <a:extLst>
                <a:ext uri="{FF2B5EF4-FFF2-40B4-BE49-F238E27FC236}">
                  <a16:creationId xmlns:a16="http://schemas.microsoft.com/office/drawing/2014/main" id="{93F498D8-FF85-F3D2-E3B4-3798C8184AC8}"/>
                </a:ext>
              </a:extLst>
            </p:cNvPr>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2;p37">
              <a:extLst>
                <a:ext uri="{FF2B5EF4-FFF2-40B4-BE49-F238E27FC236}">
                  <a16:creationId xmlns:a16="http://schemas.microsoft.com/office/drawing/2014/main" id="{9565F53C-4C3E-6140-CB00-AD8A4D78CD28}"/>
                </a:ext>
              </a:extLst>
            </p:cNvPr>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3;p37">
              <a:extLst>
                <a:ext uri="{FF2B5EF4-FFF2-40B4-BE49-F238E27FC236}">
                  <a16:creationId xmlns:a16="http://schemas.microsoft.com/office/drawing/2014/main" id="{8D9BCBAC-9E94-2C4A-C230-06835DF0BBD1}"/>
                </a:ext>
              </a:extLst>
            </p:cNvPr>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4;p37">
              <a:extLst>
                <a:ext uri="{FF2B5EF4-FFF2-40B4-BE49-F238E27FC236}">
                  <a16:creationId xmlns:a16="http://schemas.microsoft.com/office/drawing/2014/main" id="{380531A7-E80C-0390-7147-FFC63CEE6AE4}"/>
                </a:ext>
              </a:extLst>
            </p:cNvPr>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5;p37">
              <a:extLst>
                <a:ext uri="{FF2B5EF4-FFF2-40B4-BE49-F238E27FC236}">
                  <a16:creationId xmlns:a16="http://schemas.microsoft.com/office/drawing/2014/main" id="{AF033B65-BBB9-E432-1EBB-D3C7572CF6DB}"/>
                </a:ext>
              </a:extLst>
            </p:cNvPr>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86;p37">
              <a:extLst>
                <a:ext uri="{FF2B5EF4-FFF2-40B4-BE49-F238E27FC236}">
                  <a16:creationId xmlns:a16="http://schemas.microsoft.com/office/drawing/2014/main" id="{2CA78DD4-C00C-F29E-2D92-6453EE2D397C}"/>
                </a:ext>
              </a:extLst>
            </p:cNvPr>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87;p37">
              <a:extLst>
                <a:ext uri="{FF2B5EF4-FFF2-40B4-BE49-F238E27FC236}">
                  <a16:creationId xmlns:a16="http://schemas.microsoft.com/office/drawing/2014/main" id="{31829AC9-5CD0-2824-B882-20CBEFE22247}"/>
                </a:ext>
              </a:extLst>
            </p:cNvPr>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3998299" y="3069075"/>
            <a:ext cx="4141923" cy="10942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a:t>
            </a:r>
            <a:br>
              <a:rPr lang="en" dirty="0"/>
            </a:br>
            <a:r>
              <a:rPr lang="en" dirty="0"/>
              <a:t>PROCESAMIENTO</a:t>
            </a:r>
            <a:endParaRPr b="1" dirty="0">
              <a:latin typeface="Montserrat"/>
              <a:ea typeface="Montserrat"/>
              <a:cs typeface="Montserrat"/>
              <a:sym typeface="Montserrat"/>
            </a:endParaRPr>
          </a:p>
        </p:txBody>
      </p:sp>
      <p:sp>
        <p:nvSpPr>
          <p:cNvPr id="938" name="Google Shape;938;p32"/>
          <p:cNvSpPr txBox="1">
            <a:spLocks noGrp="1"/>
          </p:cNvSpPr>
          <p:nvPr>
            <p:ph type="title" idx="2"/>
          </p:nvPr>
        </p:nvSpPr>
        <p:spPr>
          <a:xfrm>
            <a:off x="4098000" y="1890725"/>
            <a:ext cx="1663408"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952;p32"/>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53" name="Google Shape;953;p32"/>
          <p:cNvGrpSpPr/>
          <p:nvPr/>
        </p:nvGrpSpPr>
        <p:grpSpPr>
          <a:xfrm rot="1400749">
            <a:off x="2205195" y="1727499"/>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81" name="Google Shape;981;p32"/>
          <p:cNvGrpSpPr/>
          <p:nvPr/>
        </p:nvGrpSpPr>
        <p:grpSpPr>
          <a:xfrm>
            <a:off x="1664904" y="180211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0776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PRE-PROCESAMIENTO </a:t>
            </a:r>
            <a:endParaRPr dirty="0"/>
          </a:p>
          <a:p>
            <a:pPr marL="0" lvl="0" indent="0" algn="l" rtl="0">
              <a:spcBef>
                <a:spcPts val="0"/>
              </a:spcBef>
              <a:spcAft>
                <a:spcPts val="0"/>
              </a:spcAft>
              <a:buNone/>
            </a:pPr>
            <a:endParaRPr dirty="0"/>
          </a:p>
        </p:txBody>
      </p:sp>
      <p:sp>
        <p:nvSpPr>
          <p:cNvPr id="1077" name="Google Shape;1077;p35"/>
          <p:cNvSpPr txBox="1">
            <a:spLocks noGrp="1"/>
          </p:cNvSpPr>
          <p:nvPr>
            <p:ph type="subTitle" idx="1"/>
          </p:nvPr>
        </p:nvSpPr>
        <p:spPr>
          <a:xfrm>
            <a:off x="1588349" y="1825099"/>
            <a:ext cx="5437512" cy="31525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Algunos de los principales problemas con los que me encontré para ordenar los datos fueron:</a:t>
            </a:r>
            <a:endParaRPr lang="en" dirty="0"/>
          </a:p>
          <a:p>
            <a:pPr marL="171450" lvl="0" indent="-171450" algn="l" rtl="0">
              <a:spcBef>
                <a:spcPts val="0"/>
              </a:spcBef>
              <a:spcAft>
                <a:spcPts val="0"/>
              </a:spcAft>
              <a:buFont typeface="Arial" panose="020B0604020202020204" pitchFamily="34" charset="0"/>
              <a:buChar char="•"/>
            </a:pPr>
            <a:r>
              <a:rPr lang="es-ES" dirty="0"/>
              <a:t>Convertir los campos tipo “</a:t>
            </a:r>
            <a:r>
              <a:rPr lang="es-ES" dirty="0" err="1"/>
              <a:t>object</a:t>
            </a:r>
            <a:r>
              <a:rPr lang="es-ES" dirty="0"/>
              <a:t>” a </a:t>
            </a:r>
            <a:r>
              <a:rPr lang="es-ES" dirty="0" err="1"/>
              <a:t>string</a:t>
            </a:r>
            <a:r>
              <a:rPr lang="es-ES" dirty="0"/>
              <a:t>, era necesario debido a que habían algunos campos que no eran atómicos como por ejemplo actores y directores de esta manera se pudo usar las funciones de la clase </a:t>
            </a:r>
            <a:r>
              <a:rPr lang="es-ES" dirty="0" err="1"/>
              <a:t>string</a:t>
            </a:r>
            <a:r>
              <a:rPr lang="es-ES" dirty="0"/>
              <a:t> para separar y normalizar estos campos en tablas separadas.</a:t>
            </a:r>
            <a:endParaRPr lang="en" dirty="0"/>
          </a:p>
          <a:p>
            <a:pPr marL="171450" lvl="0" indent="-171450" algn="l" rtl="0">
              <a:spcBef>
                <a:spcPts val="0"/>
              </a:spcBef>
              <a:spcAft>
                <a:spcPts val="0"/>
              </a:spcAft>
              <a:buFont typeface="Arial" panose="020B0604020202020204" pitchFamily="34" charset="0"/>
              <a:buChar char="•"/>
            </a:pPr>
            <a:endParaRPr lang="es-CL" dirty="0"/>
          </a:p>
          <a:p>
            <a:pPr marL="171450" lvl="0" indent="-171450" algn="l" rtl="0">
              <a:spcBef>
                <a:spcPts val="0"/>
              </a:spcBef>
              <a:spcAft>
                <a:spcPts val="0"/>
              </a:spcAft>
              <a:buFont typeface="Arial" panose="020B0604020202020204" pitchFamily="34" charset="0"/>
              <a:buChar char="•"/>
            </a:pPr>
            <a:r>
              <a:rPr lang="es-ES" dirty="0"/>
              <a:t>Otro problema fue convertir la fecha de lanzamiento a tipo fecha para de esta manera  usar las funciones que corresponden a fecha y así separar meses años, etc.</a:t>
            </a:r>
          </a:p>
          <a:p>
            <a:pPr marL="171450" lvl="0" indent="-171450" algn="l" rtl="0">
              <a:spcBef>
                <a:spcPts val="0"/>
              </a:spcBef>
              <a:spcAft>
                <a:spcPts val="0"/>
              </a:spcAft>
              <a:buFont typeface="Arial" panose="020B0604020202020204" pitchFamily="34" charset="0"/>
              <a:buChar char="•"/>
            </a:pPr>
            <a:endParaRPr lang="en" dirty="0"/>
          </a:p>
          <a:p>
            <a:pPr marL="171450" indent="-171450">
              <a:buFont typeface="Arial" panose="020B0604020202020204" pitchFamily="34" charset="0"/>
              <a:buChar char="•"/>
            </a:pPr>
            <a:r>
              <a:rPr lang="es-ES" dirty="0"/>
              <a:t>También se quitaron los duplicados con la función </a:t>
            </a:r>
            <a:r>
              <a:rPr lang="es-CL" b="0" dirty="0" err="1">
                <a:solidFill>
                  <a:srgbClr val="DCDCAA"/>
                </a:solidFill>
                <a:effectLst/>
                <a:latin typeface="Consolas" panose="020B0609020204030204" pitchFamily="49" charset="0"/>
              </a:rPr>
              <a:t>drop_duplicates</a:t>
            </a:r>
            <a:r>
              <a:rPr lang="es-CL" b="0" dirty="0">
                <a:solidFill>
                  <a:srgbClr val="CCCCCC"/>
                </a:solidFill>
                <a:effectLst/>
                <a:latin typeface="Consolas" panose="020B0609020204030204" pitchFamily="49" charset="0"/>
              </a:rPr>
              <a:t>()</a:t>
            </a:r>
          </a:p>
          <a:p>
            <a:pPr marL="171450" indent="-171450">
              <a:buFont typeface="Arial" panose="020B0604020202020204" pitchFamily="34" charset="0"/>
              <a:buChar char="•"/>
            </a:pPr>
            <a:endParaRPr lang="es-CL" b="0" dirty="0">
              <a:solidFill>
                <a:srgbClr val="CCCCCC"/>
              </a:solidFill>
              <a:effectLst/>
              <a:latin typeface="Consolas" panose="020B0609020204030204" pitchFamily="49" charset="0"/>
            </a:endParaRPr>
          </a:p>
          <a:p>
            <a:pPr marL="171450" lvl="0" indent="-171450" algn="l" rtl="0">
              <a:spcBef>
                <a:spcPts val="0"/>
              </a:spcBef>
              <a:spcAft>
                <a:spcPts val="0"/>
              </a:spcAft>
              <a:buFont typeface="Arial" panose="020B0604020202020204" pitchFamily="34" charset="0"/>
              <a:buChar char="•"/>
            </a:pPr>
            <a:r>
              <a:rPr lang="en" dirty="0"/>
              <a:t>Se convirtio los nulos en texto para poder tratar las tablas de forma omogenia ya que se genertan diversos problemas en los calculos si se mantienen.</a:t>
            </a:r>
          </a:p>
        </p:txBody>
      </p:sp>
      <p:sp>
        <p:nvSpPr>
          <p:cNvPr id="1081" name="Google Shape;1081;p35"/>
          <p:cNvSpPr txBox="1">
            <a:spLocks noGrp="1"/>
          </p:cNvSpPr>
          <p:nvPr>
            <p:ph type="subTitle" idx="5"/>
          </p:nvPr>
        </p:nvSpPr>
        <p:spPr>
          <a:xfrm>
            <a:off x="1588350" y="1198000"/>
            <a:ext cx="2811000"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PROBLEMAS Y SOLUCIONES</a:t>
            </a:r>
          </a:p>
        </p:txBody>
      </p:sp>
      <p:grpSp>
        <p:nvGrpSpPr>
          <p:cNvPr id="2" name="Google Shape;1631;p48">
            <a:extLst>
              <a:ext uri="{FF2B5EF4-FFF2-40B4-BE49-F238E27FC236}">
                <a16:creationId xmlns:a16="http://schemas.microsoft.com/office/drawing/2014/main" id="{41FC8C7D-11E6-4AFA-F4C0-A1357F249DC2}"/>
              </a:ext>
            </a:extLst>
          </p:cNvPr>
          <p:cNvGrpSpPr/>
          <p:nvPr/>
        </p:nvGrpSpPr>
        <p:grpSpPr>
          <a:xfrm>
            <a:off x="6395499" y="916468"/>
            <a:ext cx="1216913" cy="202513"/>
            <a:chOff x="6931763" y="3468263"/>
            <a:chExt cx="1216913" cy="202513"/>
          </a:xfrm>
        </p:grpSpPr>
        <p:sp>
          <p:nvSpPr>
            <p:cNvPr id="3" name="Google Shape;1632;p48">
              <a:extLst>
                <a:ext uri="{FF2B5EF4-FFF2-40B4-BE49-F238E27FC236}">
                  <a16:creationId xmlns:a16="http://schemas.microsoft.com/office/drawing/2014/main" id="{430463B8-0E83-3E28-F275-E3C138C10A32}"/>
                </a:ext>
              </a:extLst>
            </p:cNvPr>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33;p48">
              <a:extLst>
                <a:ext uri="{FF2B5EF4-FFF2-40B4-BE49-F238E27FC236}">
                  <a16:creationId xmlns:a16="http://schemas.microsoft.com/office/drawing/2014/main" id="{0C753455-7EB4-5875-DC1F-30F5BD0DC86B}"/>
                </a:ext>
              </a:extLst>
            </p:cNvPr>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4;p48">
              <a:extLst>
                <a:ext uri="{FF2B5EF4-FFF2-40B4-BE49-F238E27FC236}">
                  <a16:creationId xmlns:a16="http://schemas.microsoft.com/office/drawing/2014/main" id="{5ED8417A-8F95-2203-B41E-4349CDFB57E3}"/>
                </a:ext>
              </a:extLst>
            </p:cNvPr>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35;p48">
              <a:extLst>
                <a:ext uri="{FF2B5EF4-FFF2-40B4-BE49-F238E27FC236}">
                  <a16:creationId xmlns:a16="http://schemas.microsoft.com/office/drawing/2014/main" id="{D4A5DCD5-8E1B-4A83-5BCA-8B9F2EC46030}"/>
                </a:ext>
              </a:extLst>
            </p:cNvPr>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36;p48">
              <a:extLst>
                <a:ext uri="{FF2B5EF4-FFF2-40B4-BE49-F238E27FC236}">
                  <a16:creationId xmlns:a16="http://schemas.microsoft.com/office/drawing/2014/main" id="{889A9446-20A6-F92A-8599-8DAC1ABF2ED0}"/>
                </a:ext>
              </a:extLst>
            </p:cNvPr>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37;p48">
              <a:extLst>
                <a:ext uri="{FF2B5EF4-FFF2-40B4-BE49-F238E27FC236}">
                  <a16:creationId xmlns:a16="http://schemas.microsoft.com/office/drawing/2014/main" id="{31374654-3DEA-915D-D9E2-F5F645ED3ED6}"/>
                </a:ext>
              </a:extLst>
            </p:cNvPr>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8;p48">
              <a:extLst>
                <a:ext uri="{FF2B5EF4-FFF2-40B4-BE49-F238E27FC236}">
                  <a16:creationId xmlns:a16="http://schemas.microsoft.com/office/drawing/2014/main" id="{8FE0A2F1-2708-A5A0-C0A2-D6F9EA164C8E}"/>
                </a:ext>
              </a:extLst>
            </p:cNvPr>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9;p48">
              <a:extLst>
                <a:ext uri="{FF2B5EF4-FFF2-40B4-BE49-F238E27FC236}">
                  <a16:creationId xmlns:a16="http://schemas.microsoft.com/office/drawing/2014/main" id="{C80813D5-E558-63C5-061A-9FECE74CBB53}"/>
                </a:ext>
              </a:extLst>
            </p:cNvPr>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40;p48">
              <a:extLst>
                <a:ext uri="{FF2B5EF4-FFF2-40B4-BE49-F238E27FC236}">
                  <a16:creationId xmlns:a16="http://schemas.microsoft.com/office/drawing/2014/main" id="{7BBFCC1D-6A94-17CD-AF53-2F60DDF917A5}"/>
                </a:ext>
              </a:extLst>
            </p:cNvPr>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41;p48">
              <a:extLst>
                <a:ext uri="{FF2B5EF4-FFF2-40B4-BE49-F238E27FC236}">
                  <a16:creationId xmlns:a16="http://schemas.microsoft.com/office/drawing/2014/main" id="{5267E4EC-BA3D-CA06-98C9-42C3124E4ECE}"/>
                </a:ext>
              </a:extLst>
            </p:cNvPr>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42;p48">
              <a:extLst>
                <a:ext uri="{FF2B5EF4-FFF2-40B4-BE49-F238E27FC236}">
                  <a16:creationId xmlns:a16="http://schemas.microsoft.com/office/drawing/2014/main" id="{6B5D8F4A-1F4B-EB50-C4EB-1BBCC96C8938}"/>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3;p48">
              <a:extLst>
                <a:ext uri="{FF2B5EF4-FFF2-40B4-BE49-F238E27FC236}">
                  <a16:creationId xmlns:a16="http://schemas.microsoft.com/office/drawing/2014/main" id="{F887103A-E4EE-4D5F-43B0-4838BEF8BD4A}"/>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44;p48">
              <a:extLst>
                <a:ext uri="{FF2B5EF4-FFF2-40B4-BE49-F238E27FC236}">
                  <a16:creationId xmlns:a16="http://schemas.microsoft.com/office/drawing/2014/main" id="{3A482A4E-28F9-65EE-AA68-8D5AC8EA5653}"/>
                </a:ext>
              </a:extLst>
            </p:cNvPr>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5;p48">
              <a:extLst>
                <a:ext uri="{FF2B5EF4-FFF2-40B4-BE49-F238E27FC236}">
                  <a16:creationId xmlns:a16="http://schemas.microsoft.com/office/drawing/2014/main" id="{F5F008A7-29F6-3056-D9E9-68790AF45E3C}"/>
                </a:ext>
              </a:extLst>
            </p:cNvPr>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46;p48">
              <a:extLst>
                <a:ext uri="{FF2B5EF4-FFF2-40B4-BE49-F238E27FC236}">
                  <a16:creationId xmlns:a16="http://schemas.microsoft.com/office/drawing/2014/main" id="{31A31B12-BC81-D6B2-C701-FFC39718BBBA}"/>
                </a:ext>
              </a:extLst>
            </p:cNvPr>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47;p48">
              <a:extLst>
                <a:ext uri="{FF2B5EF4-FFF2-40B4-BE49-F238E27FC236}">
                  <a16:creationId xmlns:a16="http://schemas.microsoft.com/office/drawing/2014/main" id="{00BC01F7-5E88-ABA1-6730-532C01C09E00}"/>
                </a:ext>
              </a:extLst>
            </p:cNvPr>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48;p48">
              <a:extLst>
                <a:ext uri="{FF2B5EF4-FFF2-40B4-BE49-F238E27FC236}">
                  <a16:creationId xmlns:a16="http://schemas.microsoft.com/office/drawing/2014/main" id="{F3B16CC8-862C-D54D-C1D7-7FD3E8B159FA}"/>
                </a:ext>
              </a:extLst>
            </p:cNvPr>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49;p48">
              <a:extLst>
                <a:ext uri="{FF2B5EF4-FFF2-40B4-BE49-F238E27FC236}">
                  <a16:creationId xmlns:a16="http://schemas.microsoft.com/office/drawing/2014/main" id="{4D02874E-48F8-FEC2-4F63-947102783110}"/>
                </a:ext>
              </a:extLst>
            </p:cNvPr>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529;p48">
            <a:extLst>
              <a:ext uri="{FF2B5EF4-FFF2-40B4-BE49-F238E27FC236}">
                <a16:creationId xmlns:a16="http://schemas.microsoft.com/office/drawing/2014/main" id="{F7FBE4FF-95A2-C496-7C98-F1232303382C}"/>
              </a:ext>
            </a:extLst>
          </p:cNvPr>
          <p:cNvGrpSpPr/>
          <p:nvPr/>
        </p:nvGrpSpPr>
        <p:grpSpPr>
          <a:xfrm>
            <a:off x="7612061" y="2747167"/>
            <a:ext cx="527800" cy="1143050"/>
            <a:chOff x="1853350" y="2998000"/>
            <a:chExt cx="527800" cy="1143050"/>
          </a:xfrm>
        </p:grpSpPr>
        <p:sp>
          <p:nvSpPr>
            <p:cNvPr id="22" name="Google Shape;1530;p48">
              <a:extLst>
                <a:ext uri="{FF2B5EF4-FFF2-40B4-BE49-F238E27FC236}">
                  <a16:creationId xmlns:a16="http://schemas.microsoft.com/office/drawing/2014/main" id="{C07CDB1C-11DB-9B38-CBCD-34425849ED27}"/>
                </a:ext>
              </a:extLst>
            </p:cNvPr>
            <p:cNvSpPr/>
            <p:nvPr/>
          </p:nvSpPr>
          <p:spPr>
            <a:xfrm>
              <a:off x="2100925" y="2998000"/>
              <a:ext cx="231575" cy="245925"/>
            </a:xfrm>
            <a:custGeom>
              <a:avLst/>
              <a:gdLst/>
              <a:ahLst/>
              <a:cxnLst/>
              <a:rect l="l" t="t" r="r" b="b"/>
              <a:pathLst>
                <a:path w="9263" h="9837" extrusionOk="0">
                  <a:moveTo>
                    <a:pt x="9262" y="0"/>
                  </a:moveTo>
                  <a:lnTo>
                    <a:pt x="2926" y="1986"/>
                  </a:lnTo>
                  <a:cubicBezTo>
                    <a:pt x="1189" y="2521"/>
                    <a:pt x="0" y="4141"/>
                    <a:pt x="0" y="5957"/>
                  </a:cubicBezTo>
                  <a:lnTo>
                    <a:pt x="0" y="9837"/>
                  </a:lnTo>
                  <a:lnTo>
                    <a:pt x="1280" y="9837"/>
                  </a:lnTo>
                  <a:lnTo>
                    <a:pt x="1280" y="5957"/>
                  </a:lnTo>
                  <a:cubicBezTo>
                    <a:pt x="1280" y="4690"/>
                    <a:pt x="2103" y="3566"/>
                    <a:pt x="3305" y="3200"/>
                  </a:cubicBezTo>
                  <a:lnTo>
                    <a:pt x="9001" y="1424"/>
                  </a:lnTo>
                  <a:lnTo>
                    <a:pt x="9262" y="0"/>
                  </a:lnTo>
                  <a:close/>
                </a:path>
              </a:pathLst>
            </a:custGeom>
            <a:solidFill>
              <a:srgbClr val="F54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1;p48">
              <a:extLst>
                <a:ext uri="{FF2B5EF4-FFF2-40B4-BE49-F238E27FC236}">
                  <a16:creationId xmlns:a16="http://schemas.microsoft.com/office/drawing/2014/main" id="{30E124E1-F855-2A5D-61DD-BD8C404DC9FF}"/>
                </a:ext>
              </a:extLst>
            </p:cNvPr>
            <p:cNvSpPr/>
            <p:nvPr/>
          </p:nvSpPr>
          <p:spPr>
            <a:xfrm>
              <a:off x="2116925" y="3014650"/>
              <a:ext cx="212625" cy="229275"/>
            </a:xfrm>
            <a:custGeom>
              <a:avLst/>
              <a:gdLst/>
              <a:ahLst/>
              <a:cxnLst/>
              <a:rect l="l" t="t" r="r" b="b"/>
              <a:pathLst>
                <a:path w="8505" h="9171" extrusionOk="0">
                  <a:moveTo>
                    <a:pt x="8504" y="0"/>
                  </a:moveTo>
                  <a:lnTo>
                    <a:pt x="2926" y="1738"/>
                  </a:lnTo>
                  <a:cubicBezTo>
                    <a:pt x="1176" y="2286"/>
                    <a:pt x="0" y="3893"/>
                    <a:pt x="0" y="5722"/>
                  </a:cubicBezTo>
                  <a:lnTo>
                    <a:pt x="0" y="9171"/>
                  </a:lnTo>
                  <a:lnTo>
                    <a:pt x="640" y="9171"/>
                  </a:lnTo>
                  <a:lnTo>
                    <a:pt x="640" y="5291"/>
                  </a:lnTo>
                  <a:cubicBezTo>
                    <a:pt x="627" y="4024"/>
                    <a:pt x="1463" y="2913"/>
                    <a:pt x="2665" y="2534"/>
                  </a:cubicBezTo>
                  <a:lnTo>
                    <a:pt x="8361" y="758"/>
                  </a:lnTo>
                  <a:lnTo>
                    <a:pt x="8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32;p48">
              <a:extLst>
                <a:ext uri="{FF2B5EF4-FFF2-40B4-BE49-F238E27FC236}">
                  <a16:creationId xmlns:a16="http://schemas.microsoft.com/office/drawing/2014/main" id="{E6CD1CFB-51AA-822D-715D-1B79B8A6EF24}"/>
                </a:ext>
              </a:extLst>
            </p:cNvPr>
            <p:cNvSpPr/>
            <p:nvPr/>
          </p:nvSpPr>
          <p:spPr>
            <a:xfrm>
              <a:off x="1956900" y="3201125"/>
              <a:ext cx="323650" cy="123475"/>
            </a:xfrm>
            <a:custGeom>
              <a:avLst/>
              <a:gdLst/>
              <a:ahLst/>
              <a:cxnLst/>
              <a:rect l="l" t="t" r="r" b="b"/>
              <a:pathLst>
                <a:path w="12946" h="4939" extrusionOk="0">
                  <a:moveTo>
                    <a:pt x="2469" y="0"/>
                  </a:moveTo>
                  <a:cubicBezTo>
                    <a:pt x="1110" y="0"/>
                    <a:pt x="0" y="1111"/>
                    <a:pt x="0" y="2469"/>
                  </a:cubicBezTo>
                  <a:cubicBezTo>
                    <a:pt x="0" y="3841"/>
                    <a:pt x="1110" y="4938"/>
                    <a:pt x="2469" y="4938"/>
                  </a:cubicBezTo>
                  <a:lnTo>
                    <a:pt x="10477" y="4938"/>
                  </a:lnTo>
                  <a:cubicBezTo>
                    <a:pt x="11836" y="4938"/>
                    <a:pt x="12946" y="3841"/>
                    <a:pt x="12946" y="2469"/>
                  </a:cubicBezTo>
                  <a:lnTo>
                    <a:pt x="12933" y="2469"/>
                  </a:lnTo>
                  <a:cubicBezTo>
                    <a:pt x="12933" y="1111"/>
                    <a:pt x="11836" y="0"/>
                    <a:pt x="10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33;p48">
              <a:extLst>
                <a:ext uri="{FF2B5EF4-FFF2-40B4-BE49-F238E27FC236}">
                  <a16:creationId xmlns:a16="http://schemas.microsoft.com/office/drawing/2014/main" id="{728C1B0D-C481-FBC7-E91F-07AD0EA3EBB7}"/>
                </a:ext>
              </a:extLst>
            </p:cNvPr>
            <p:cNvSpPr/>
            <p:nvPr/>
          </p:nvSpPr>
          <p:spPr>
            <a:xfrm>
              <a:off x="2022850" y="3201125"/>
              <a:ext cx="194025" cy="123475"/>
            </a:xfrm>
            <a:custGeom>
              <a:avLst/>
              <a:gdLst/>
              <a:ahLst/>
              <a:cxnLst/>
              <a:rect l="l" t="t" r="r" b="b"/>
              <a:pathLst>
                <a:path w="7761" h="4939" extrusionOk="0">
                  <a:moveTo>
                    <a:pt x="1490" y="0"/>
                  </a:moveTo>
                  <a:cubicBezTo>
                    <a:pt x="667" y="0"/>
                    <a:pt x="1" y="1111"/>
                    <a:pt x="1" y="2469"/>
                  </a:cubicBezTo>
                  <a:cubicBezTo>
                    <a:pt x="1" y="3841"/>
                    <a:pt x="667" y="4938"/>
                    <a:pt x="1490" y="4938"/>
                  </a:cubicBezTo>
                  <a:lnTo>
                    <a:pt x="6284" y="4938"/>
                  </a:lnTo>
                  <a:cubicBezTo>
                    <a:pt x="7094" y="4938"/>
                    <a:pt x="7761" y="3841"/>
                    <a:pt x="7761" y="2469"/>
                  </a:cubicBezTo>
                  <a:lnTo>
                    <a:pt x="7747" y="2469"/>
                  </a:lnTo>
                  <a:cubicBezTo>
                    <a:pt x="7747" y="1111"/>
                    <a:pt x="7094" y="0"/>
                    <a:pt x="6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34;p48">
              <a:extLst>
                <a:ext uri="{FF2B5EF4-FFF2-40B4-BE49-F238E27FC236}">
                  <a16:creationId xmlns:a16="http://schemas.microsoft.com/office/drawing/2014/main" id="{25AD3A88-2740-B1CA-CA7B-66C63B374089}"/>
                </a:ext>
              </a:extLst>
            </p:cNvPr>
            <p:cNvSpPr/>
            <p:nvPr/>
          </p:nvSpPr>
          <p:spPr>
            <a:xfrm>
              <a:off x="1866425" y="3302350"/>
              <a:ext cx="499050" cy="806700"/>
            </a:xfrm>
            <a:custGeom>
              <a:avLst/>
              <a:gdLst/>
              <a:ahLst/>
              <a:cxnLst/>
              <a:rect l="l" t="t" r="r" b="b"/>
              <a:pathLst>
                <a:path w="19962" h="32268" extrusionOk="0">
                  <a:moveTo>
                    <a:pt x="0" y="1"/>
                  </a:moveTo>
                  <a:lnTo>
                    <a:pt x="2130" y="32267"/>
                  </a:lnTo>
                  <a:lnTo>
                    <a:pt x="17832" y="32267"/>
                  </a:lnTo>
                  <a:lnTo>
                    <a:pt x="19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35;p48">
              <a:extLst>
                <a:ext uri="{FF2B5EF4-FFF2-40B4-BE49-F238E27FC236}">
                  <a16:creationId xmlns:a16="http://schemas.microsoft.com/office/drawing/2014/main" id="{9EAC7CD9-2663-C0D7-1355-8C5DEC7D8F2F}"/>
                </a:ext>
              </a:extLst>
            </p:cNvPr>
            <p:cNvSpPr/>
            <p:nvPr/>
          </p:nvSpPr>
          <p:spPr>
            <a:xfrm>
              <a:off x="1972575"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6;p48">
              <a:extLst>
                <a:ext uri="{FF2B5EF4-FFF2-40B4-BE49-F238E27FC236}">
                  <a16:creationId xmlns:a16="http://schemas.microsoft.com/office/drawing/2014/main" id="{97FC028F-B96C-92DD-1369-B61521665A21}"/>
                </a:ext>
              </a:extLst>
            </p:cNvPr>
            <p:cNvSpPr/>
            <p:nvPr/>
          </p:nvSpPr>
          <p:spPr>
            <a:xfrm>
              <a:off x="1919325" y="4109025"/>
              <a:ext cx="392925" cy="32025"/>
            </a:xfrm>
            <a:custGeom>
              <a:avLst/>
              <a:gdLst/>
              <a:ahLst/>
              <a:cxnLst/>
              <a:rect l="l" t="t" r="r" b="b"/>
              <a:pathLst>
                <a:path w="15717" h="1281" extrusionOk="0">
                  <a:moveTo>
                    <a:pt x="1" y="0"/>
                  </a:moveTo>
                  <a:lnTo>
                    <a:pt x="1" y="1280"/>
                  </a:lnTo>
                  <a:lnTo>
                    <a:pt x="15716" y="1280"/>
                  </a:lnTo>
                  <a:lnTo>
                    <a:pt x="15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7;p48">
              <a:extLst>
                <a:ext uri="{FF2B5EF4-FFF2-40B4-BE49-F238E27FC236}">
                  <a16:creationId xmlns:a16="http://schemas.microsoft.com/office/drawing/2014/main" id="{B7B80B51-F3E6-D030-9D1E-8D9C9FE50EC1}"/>
                </a:ext>
              </a:extLst>
            </p:cNvPr>
            <p:cNvSpPr/>
            <p:nvPr/>
          </p:nvSpPr>
          <p:spPr>
            <a:xfrm>
              <a:off x="2200850" y="4109025"/>
              <a:ext cx="111400" cy="32025"/>
            </a:xfrm>
            <a:custGeom>
              <a:avLst/>
              <a:gdLst/>
              <a:ahLst/>
              <a:cxnLst/>
              <a:rect l="l" t="t" r="r" b="b"/>
              <a:pathLst>
                <a:path w="4456" h="1281" extrusionOk="0">
                  <a:moveTo>
                    <a:pt x="0" y="0"/>
                  </a:moveTo>
                  <a:lnTo>
                    <a:pt x="0" y="1280"/>
                  </a:lnTo>
                  <a:lnTo>
                    <a:pt x="4455" y="1280"/>
                  </a:lnTo>
                  <a:lnTo>
                    <a:pt x="4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8;p48">
              <a:extLst>
                <a:ext uri="{FF2B5EF4-FFF2-40B4-BE49-F238E27FC236}">
                  <a16:creationId xmlns:a16="http://schemas.microsoft.com/office/drawing/2014/main" id="{5E239250-835A-3102-01E7-F9C04BF5CD3E}"/>
                </a:ext>
              </a:extLst>
            </p:cNvPr>
            <p:cNvSpPr/>
            <p:nvPr/>
          </p:nvSpPr>
          <p:spPr>
            <a:xfrm>
              <a:off x="1919325" y="4109025"/>
              <a:ext cx="103550" cy="32025"/>
            </a:xfrm>
            <a:custGeom>
              <a:avLst/>
              <a:gdLst/>
              <a:ahLst/>
              <a:cxnLst/>
              <a:rect l="l" t="t" r="r" b="b"/>
              <a:pathLst>
                <a:path w="4142" h="1281" extrusionOk="0">
                  <a:moveTo>
                    <a:pt x="1" y="0"/>
                  </a:moveTo>
                  <a:lnTo>
                    <a:pt x="1" y="1280"/>
                  </a:lnTo>
                  <a:lnTo>
                    <a:pt x="4142" y="1280"/>
                  </a:lnTo>
                  <a:lnTo>
                    <a:pt x="4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39;p48">
              <a:extLst>
                <a:ext uri="{FF2B5EF4-FFF2-40B4-BE49-F238E27FC236}">
                  <a16:creationId xmlns:a16="http://schemas.microsoft.com/office/drawing/2014/main" id="{1EB66BEA-53D3-B469-0AE2-05FA45DE3F16}"/>
                </a:ext>
              </a:extLst>
            </p:cNvPr>
            <p:cNvSpPr/>
            <p:nvPr/>
          </p:nvSpPr>
          <p:spPr>
            <a:xfrm>
              <a:off x="1853350" y="3243900"/>
              <a:ext cx="527800" cy="58475"/>
            </a:xfrm>
            <a:custGeom>
              <a:avLst/>
              <a:gdLst/>
              <a:ahLst/>
              <a:cxnLst/>
              <a:rect l="l" t="t" r="r" b="b"/>
              <a:pathLst>
                <a:path w="21112" h="2339" extrusionOk="0">
                  <a:moveTo>
                    <a:pt x="2431" y="1"/>
                  </a:moveTo>
                  <a:cubicBezTo>
                    <a:pt x="1124" y="14"/>
                    <a:pt x="53" y="1033"/>
                    <a:pt x="1" y="2339"/>
                  </a:cubicBezTo>
                  <a:lnTo>
                    <a:pt x="21111" y="2339"/>
                  </a:lnTo>
                  <a:cubicBezTo>
                    <a:pt x="21059" y="1033"/>
                    <a:pt x="19975" y="14"/>
                    <a:pt x="18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0;p48">
              <a:extLst>
                <a:ext uri="{FF2B5EF4-FFF2-40B4-BE49-F238E27FC236}">
                  <a16:creationId xmlns:a16="http://schemas.microsoft.com/office/drawing/2014/main" id="{8B881BD3-0D88-0C2A-CD5C-65763EDAD77A}"/>
                </a:ext>
              </a:extLst>
            </p:cNvPr>
            <p:cNvSpPr/>
            <p:nvPr/>
          </p:nvSpPr>
          <p:spPr>
            <a:xfrm>
              <a:off x="1966025" y="3243900"/>
              <a:ext cx="292325" cy="58475"/>
            </a:xfrm>
            <a:custGeom>
              <a:avLst/>
              <a:gdLst/>
              <a:ahLst/>
              <a:cxnLst/>
              <a:rect l="l" t="t" r="r" b="b"/>
              <a:pathLst>
                <a:path w="11693" h="2339" extrusionOk="0">
                  <a:moveTo>
                    <a:pt x="1346" y="1"/>
                  </a:moveTo>
                  <a:cubicBezTo>
                    <a:pt x="628" y="1"/>
                    <a:pt x="27" y="1046"/>
                    <a:pt x="1" y="2339"/>
                  </a:cubicBezTo>
                  <a:lnTo>
                    <a:pt x="11693" y="2339"/>
                  </a:lnTo>
                  <a:cubicBezTo>
                    <a:pt x="11653" y="1046"/>
                    <a:pt x="11066" y="1"/>
                    <a:pt x="10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1;p48">
              <a:extLst>
                <a:ext uri="{FF2B5EF4-FFF2-40B4-BE49-F238E27FC236}">
                  <a16:creationId xmlns:a16="http://schemas.microsoft.com/office/drawing/2014/main" id="{578C1E68-584F-2CA2-731A-AB82A44FB407}"/>
                </a:ext>
              </a:extLst>
            </p:cNvPr>
            <p:cNvSpPr/>
            <p:nvPr/>
          </p:nvSpPr>
          <p:spPr>
            <a:xfrm>
              <a:off x="1866425" y="3302350"/>
              <a:ext cx="675" cy="2325"/>
            </a:xfrm>
            <a:custGeom>
              <a:avLst/>
              <a:gdLst/>
              <a:ahLst/>
              <a:cxnLst/>
              <a:rect l="l" t="t" r="r" b="b"/>
              <a:pathLst>
                <a:path w="27" h="93" extrusionOk="0">
                  <a:moveTo>
                    <a:pt x="0" y="1"/>
                  </a:moveTo>
                  <a:lnTo>
                    <a:pt x="0" y="92"/>
                  </a:lnTo>
                  <a:cubicBezTo>
                    <a:pt x="0" y="66"/>
                    <a:pt x="14" y="27"/>
                    <a:pt x="27" y="1"/>
                  </a:cubicBezTo>
                  <a:close/>
                </a:path>
              </a:pathLst>
            </a:custGeom>
            <a:solidFill>
              <a:srgbClr val="D3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2;p48">
              <a:extLst>
                <a:ext uri="{FF2B5EF4-FFF2-40B4-BE49-F238E27FC236}">
                  <a16:creationId xmlns:a16="http://schemas.microsoft.com/office/drawing/2014/main" id="{84710F9F-861D-AC94-97D4-D7CC7BBC727B}"/>
                </a:ext>
              </a:extLst>
            </p:cNvPr>
            <p:cNvSpPr/>
            <p:nvPr/>
          </p:nvSpPr>
          <p:spPr>
            <a:xfrm>
              <a:off x="1857113" y="3243900"/>
              <a:ext cx="510150" cy="29425"/>
            </a:xfrm>
            <a:custGeom>
              <a:avLst/>
              <a:gdLst/>
              <a:ahLst/>
              <a:cxnLst/>
              <a:rect l="l" t="t" r="r" b="b"/>
              <a:pathLst>
                <a:path w="20406" h="1177" extrusionOk="0">
                  <a:moveTo>
                    <a:pt x="2078" y="1"/>
                  </a:moveTo>
                  <a:cubicBezTo>
                    <a:pt x="1229" y="1"/>
                    <a:pt x="445" y="445"/>
                    <a:pt x="1" y="1176"/>
                  </a:cubicBezTo>
                  <a:lnTo>
                    <a:pt x="20406" y="1176"/>
                  </a:lnTo>
                  <a:cubicBezTo>
                    <a:pt x="19962" y="445"/>
                    <a:pt x="19165" y="1"/>
                    <a:pt x="1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43;p48">
              <a:extLst>
                <a:ext uri="{FF2B5EF4-FFF2-40B4-BE49-F238E27FC236}">
                  <a16:creationId xmlns:a16="http://schemas.microsoft.com/office/drawing/2014/main" id="{52798E5E-D5D9-F2D8-347E-F44299E33E67}"/>
                </a:ext>
              </a:extLst>
            </p:cNvPr>
            <p:cNvSpPr/>
            <p:nvPr/>
          </p:nvSpPr>
          <p:spPr>
            <a:xfrm>
              <a:off x="1967988" y="3201450"/>
              <a:ext cx="298525" cy="24525"/>
            </a:xfrm>
            <a:custGeom>
              <a:avLst/>
              <a:gdLst/>
              <a:ahLst/>
              <a:cxnLst/>
              <a:rect l="l" t="t" r="r" b="b"/>
              <a:pathLst>
                <a:path w="11941" h="981" extrusionOk="0">
                  <a:moveTo>
                    <a:pt x="10008" y="0"/>
                  </a:moveTo>
                  <a:cubicBezTo>
                    <a:pt x="9995" y="0"/>
                    <a:pt x="9981" y="0"/>
                    <a:pt x="9968" y="0"/>
                  </a:cubicBezTo>
                  <a:lnTo>
                    <a:pt x="1960" y="0"/>
                  </a:lnTo>
                  <a:cubicBezTo>
                    <a:pt x="1189" y="0"/>
                    <a:pt x="471" y="353"/>
                    <a:pt x="1" y="980"/>
                  </a:cubicBezTo>
                  <a:lnTo>
                    <a:pt x="11941" y="980"/>
                  </a:lnTo>
                  <a:cubicBezTo>
                    <a:pt x="11478" y="364"/>
                    <a:pt x="10764" y="0"/>
                    <a:pt x="10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44;p48">
              <a:extLst>
                <a:ext uri="{FF2B5EF4-FFF2-40B4-BE49-F238E27FC236}">
                  <a16:creationId xmlns:a16="http://schemas.microsoft.com/office/drawing/2014/main" id="{529EAC56-CAD5-EE65-A233-97EC04049B3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45;p48">
              <a:extLst>
                <a:ext uri="{FF2B5EF4-FFF2-40B4-BE49-F238E27FC236}">
                  <a16:creationId xmlns:a16="http://schemas.microsoft.com/office/drawing/2014/main" id="{00DFF8A9-7E85-473F-B005-320E1DFF832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46;p48">
              <a:extLst>
                <a:ext uri="{FF2B5EF4-FFF2-40B4-BE49-F238E27FC236}">
                  <a16:creationId xmlns:a16="http://schemas.microsoft.com/office/drawing/2014/main" id="{E6649D39-2EE7-2A64-7719-8C4CCA5D2C22}"/>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47;p48">
              <a:extLst>
                <a:ext uri="{FF2B5EF4-FFF2-40B4-BE49-F238E27FC236}">
                  <a16:creationId xmlns:a16="http://schemas.microsoft.com/office/drawing/2014/main" id="{A3546CC4-6A21-F742-40CE-DBF7FACA4614}"/>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48;p48">
              <a:extLst>
                <a:ext uri="{FF2B5EF4-FFF2-40B4-BE49-F238E27FC236}">
                  <a16:creationId xmlns:a16="http://schemas.microsoft.com/office/drawing/2014/main" id="{03964A81-8F9D-F560-13B6-5D9CB14B3B5E}"/>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49;p48">
              <a:extLst>
                <a:ext uri="{FF2B5EF4-FFF2-40B4-BE49-F238E27FC236}">
                  <a16:creationId xmlns:a16="http://schemas.microsoft.com/office/drawing/2014/main" id="{69FD1E51-7F85-7458-E8B6-DB2E77652E8F}"/>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522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PRE-PROCESAMIENTO </a:t>
            </a:r>
            <a:endParaRPr dirty="0"/>
          </a:p>
          <a:p>
            <a:pPr marL="0" lvl="0" indent="0" algn="l" rtl="0">
              <a:spcBef>
                <a:spcPts val="0"/>
              </a:spcBef>
              <a:spcAft>
                <a:spcPts val="0"/>
              </a:spcAft>
              <a:buNone/>
            </a:pPr>
            <a:endParaRPr dirty="0"/>
          </a:p>
        </p:txBody>
      </p:sp>
      <p:sp>
        <p:nvSpPr>
          <p:cNvPr id="1077" name="Google Shape;1077;p35"/>
          <p:cNvSpPr txBox="1">
            <a:spLocks noGrp="1"/>
          </p:cNvSpPr>
          <p:nvPr>
            <p:ph type="subTitle" idx="1"/>
          </p:nvPr>
        </p:nvSpPr>
        <p:spPr>
          <a:xfrm>
            <a:off x="1588349" y="1745631"/>
            <a:ext cx="5437512" cy="324191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CL" dirty="0"/>
              <a:t>Se crearon tres tablas a partir de los campos Actores, directores y géneros ya que estos se encontraban como listas, estas tablas debieron crearse con el ID de cada película para poder relacionarlas, el objetivo fue poder realizar estadísticas y graficar. </a:t>
            </a:r>
          </a:p>
          <a:p>
            <a:pPr marL="171450" lvl="0" indent="-171450" algn="l" rtl="0">
              <a:spcBef>
                <a:spcPts val="0"/>
              </a:spcBef>
              <a:spcAft>
                <a:spcPts val="0"/>
              </a:spcAft>
              <a:buFont typeface="Arial" panose="020B0604020202020204" pitchFamily="34" charset="0"/>
              <a:buChar char="•"/>
            </a:pPr>
            <a:endParaRPr lang="es-CL" dirty="0"/>
          </a:p>
          <a:p>
            <a:pPr marL="171450" lvl="0" indent="-171450" algn="l" rtl="0">
              <a:spcBef>
                <a:spcPts val="0"/>
              </a:spcBef>
              <a:spcAft>
                <a:spcPts val="0"/>
              </a:spcAft>
              <a:buFont typeface="Arial" panose="020B0604020202020204" pitchFamily="34" charset="0"/>
              <a:buChar char="•"/>
            </a:pPr>
            <a:r>
              <a:rPr lang="es-ES" dirty="0"/>
              <a:t>Se ordenaron los data sets para grafiar “tops”.</a:t>
            </a:r>
          </a:p>
          <a:p>
            <a:pPr marL="171450" lvl="0" indent="-171450" algn="l" rtl="0">
              <a:spcBef>
                <a:spcPts val="0"/>
              </a:spcBef>
              <a:spcAft>
                <a:spcPts val="0"/>
              </a:spcAft>
              <a:buFont typeface="Arial" panose="020B0604020202020204" pitchFamily="34" charset="0"/>
              <a:buChar char="•"/>
            </a:pPr>
            <a:endParaRPr lang="en" dirty="0"/>
          </a:p>
          <a:p>
            <a:pPr marL="171450" indent="-171450">
              <a:buFont typeface="Arial" panose="020B0604020202020204" pitchFamily="34" charset="0"/>
              <a:buChar char="•"/>
            </a:pPr>
            <a:r>
              <a:rPr lang="es-ES" dirty="0"/>
              <a:t>Se eliminaros los nulos en las tres tablas anteriormente descritas ya que no aportaban información.</a:t>
            </a:r>
            <a:endParaRPr lang="es-CL" b="0" dirty="0">
              <a:solidFill>
                <a:srgbClr val="CCCCCC"/>
              </a:solidFill>
              <a:effectLst/>
              <a:latin typeface="Consolas" panose="020B0609020204030204" pitchFamily="49" charset="0"/>
            </a:endParaRPr>
          </a:p>
          <a:p>
            <a:pPr marL="171450" indent="-171450">
              <a:buFont typeface="Arial" panose="020B0604020202020204" pitchFamily="34" charset="0"/>
              <a:buChar char="•"/>
            </a:pPr>
            <a:endParaRPr lang="es-CL" b="0" dirty="0">
              <a:solidFill>
                <a:srgbClr val="CCCCCC"/>
              </a:solidFill>
              <a:effectLst/>
              <a:latin typeface="Consolas" panose="020B0609020204030204" pitchFamily="49" charset="0"/>
            </a:endParaRPr>
          </a:p>
          <a:p>
            <a:pPr marL="171450" lvl="0" indent="-171450" algn="l" rtl="0">
              <a:spcBef>
                <a:spcPts val="0"/>
              </a:spcBef>
              <a:spcAft>
                <a:spcPts val="0"/>
              </a:spcAft>
              <a:buFont typeface="Arial" panose="020B0604020202020204" pitchFamily="34" charset="0"/>
              <a:buChar char="•"/>
            </a:pPr>
            <a:r>
              <a:rPr lang="en" dirty="0"/>
              <a:t>En alguno gráficos de barras tuve problemas para colorear ya que quedaban demaciado luminosos y de varios colores pero pudo ser resuelto con ciertos parametros.</a:t>
            </a:r>
          </a:p>
          <a:p>
            <a:pPr marL="171450" lvl="0" indent="-171450" algn="l" rtl="0">
              <a:spcBef>
                <a:spcPts val="0"/>
              </a:spcBef>
              <a:spcAft>
                <a:spcPts val="0"/>
              </a:spcAft>
              <a:buFont typeface="Arial" panose="020B0604020202020204" pitchFamily="34" charset="0"/>
              <a:buChar char="•"/>
            </a:pPr>
            <a:endParaRPr lang="en" dirty="0"/>
          </a:p>
          <a:p>
            <a:pPr marL="171450" lvl="0" indent="-171450" algn="l" rtl="0">
              <a:spcBef>
                <a:spcPts val="0"/>
              </a:spcBef>
              <a:spcAft>
                <a:spcPts val="0"/>
              </a:spcAft>
              <a:buFont typeface="Arial" panose="020B0604020202020204" pitchFamily="34" charset="0"/>
              <a:buChar char="•"/>
            </a:pPr>
            <a:r>
              <a:rPr lang="es-CL" dirty="0"/>
              <a:t>E</a:t>
            </a:r>
            <a:r>
              <a:rPr lang="en" dirty="0"/>
              <a:t>n el grafico de torta no me quedaban ordenadas las categorias y las leyendas quedaban mal posicionadas pero probando con diferentes configuraciones lo solucione.</a:t>
            </a:r>
          </a:p>
        </p:txBody>
      </p:sp>
      <p:sp>
        <p:nvSpPr>
          <p:cNvPr id="1081" name="Google Shape;1081;p35"/>
          <p:cNvSpPr txBox="1">
            <a:spLocks noGrp="1"/>
          </p:cNvSpPr>
          <p:nvPr>
            <p:ph type="subTitle" idx="5"/>
          </p:nvPr>
        </p:nvSpPr>
        <p:spPr>
          <a:xfrm>
            <a:off x="1588349" y="1065912"/>
            <a:ext cx="2811000"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PROBLEMAS Y SOLUCIONES</a:t>
            </a:r>
          </a:p>
        </p:txBody>
      </p:sp>
      <p:grpSp>
        <p:nvGrpSpPr>
          <p:cNvPr id="2" name="Google Shape;1631;p48">
            <a:extLst>
              <a:ext uri="{FF2B5EF4-FFF2-40B4-BE49-F238E27FC236}">
                <a16:creationId xmlns:a16="http://schemas.microsoft.com/office/drawing/2014/main" id="{41FC8C7D-11E6-4AFA-F4C0-A1357F249DC2}"/>
              </a:ext>
            </a:extLst>
          </p:cNvPr>
          <p:cNvGrpSpPr/>
          <p:nvPr/>
        </p:nvGrpSpPr>
        <p:grpSpPr>
          <a:xfrm>
            <a:off x="6395499" y="916468"/>
            <a:ext cx="1216913" cy="202513"/>
            <a:chOff x="6931763" y="3468263"/>
            <a:chExt cx="1216913" cy="202513"/>
          </a:xfrm>
        </p:grpSpPr>
        <p:sp>
          <p:nvSpPr>
            <p:cNvPr id="3" name="Google Shape;1632;p48">
              <a:extLst>
                <a:ext uri="{FF2B5EF4-FFF2-40B4-BE49-F238E27FC236}">
                  <a16:creationId xmlns:a16="http://schemas.microsoft.com/office/drawing/2014/main" id="{430463B8-0E83-3E28-F275-E3C138C10A32}"/>
                </a:ext>
              </a:extLst>
            </p:cNvPr>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33;p48">
              <a:extLst>
                <a:ext uri="{FF2B5EF4-FFF2-40B4-BE49-F238E27FC236}">
                  <a16:creationId xmlns:a16="http://schemas.microsoft.com/office/drawing/2014/main" id="{0C753455-7EB4-5875-DC1F-30F5BD0DC86B}"/>
                </a:ext>
              </a:extLst>
            </p:cNvPr>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4;p48">
              <a:extLst>
                <a:ext uri="{FF2B5EF4-FFF2-40B4-BE49-F238E27FC236}">
                  <a16:creationId xmlns:a16="http://schemas.microsoft.com/office/drawing/2014/main" id="{5ED8417A-8F95-2203-B41E-4349CDFB57E3}"/>
                </a:ext>
              </a:extLst>
            </p:cNvPr>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35;p48">
              <a:extLst>
                <a:ext uri="{FF2B5EF4-FFF2-40B4-BE49-F238E27FC236}">
                  <a16:creationId xmlns:a16="http://schemas.microsoft.com/office/drawing/2014/main" id="{D4A5DCD5-8E1B-4A83-5BCA-8B9F2EC46030}"/>
                </a:ext>
              </a:extLst>
            </p:cNvPr>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36;p48">
              <a:extLst>
                <a:ext uri="{FF2B5EF4-FFF2-40B4-BE49-F238E27FC236}">
                  <a16:creationId xmlns:a16="http://schemas.microsoft.com/office/drawing/2014/main" id="{889A9446-20A6-F92A-8599-8DAC1ABF2ED0}"/>
                </a:ext>
              </a:extLst>
            </p:cNvPr>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37;p48">
              <a:extLst>
                <a:ext uri="{FF2B5EF4-FFF2-40B4-BE49-F238E27FC236}">
                  <a16:creationId xmlns:a16="http://schemas.microsoft.com/office/drawing/2014/main" id="{31374654-3DEA-915D-D9E2-F5F645ED3ED6}"/>
                </a:ext>
              </a:extLst>
            </p:cNvPr>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8;p48">
              <a:extLst>
                <a:ext uri="{FF2B5EF4-FFF2-40B4-BE49-F238E27FC236}">
                  <a16:creationId xmlns:a16="http://schemas.microsoft.com/office/drawing/2014/main" id="{8FE0A2F1-2708-A5A0-C0A2-D6F9EA164C8E}"/>
                </a:ext>
              </a:extLst>
            </p:cNvPr>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9;p48">
              <a:extLst>
                <a:ext uri="{FF2B5EF4-FFF2-40B4-BE49-F238E27FC236}">
                  <a16:creationId xmlns:a16="http://schemas.microsoft.com/office/drawing/2014/main" id="{C80813D5-E558-63C5-061A-9FECE74CBB53}"/>
                </a:ext>
              </a:extLst>
            </p:cNvPr>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40;p48">
              <a:extLst>
                <a:ext uri="{FF2B5EF4-FFF2-40B4-BE49-F238E27FC236}">
                  <a16:creationId xmlns:a16="http://schemas.microsoft.com/office/drawing/2014/main" id="{7BBFCC1D-6A94-17CD-AF53-2F60DDF917A5}"/>
                </a:ext>
              </a:extLst>
            </p:cNvPr>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41;p48">
              <a:extLst>
                <a:ext uri="{FF2B5EF4-FFF2-40B4-BE49-F238E27FC236}">
                  <a16:creationId xmlns:a16="http://schemas.microsoft.com/office/drawing/2014/main" id="{5267E4EC-BA3D-CA06-98C9-42C3124E4ECE}"/>
                </a:ext>
              </a:extLst>
            </p:cNvPr>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42;p48">
              <a:extLst>
                <a:ext uri="{FF2B5EF4-FFF2-40B4-BE49-F238E27FC236}">
                  <a16:creationId xmlns:a16="http://schemas.microsoft.com/office/drawing/2014/main" id="{6B5D8F4A-1F4B-EB50-C4EB-1BBCC96C8938}"/>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3;p48">
              <a:extLst>
                <a:ext uri="{FF2B5EF4-FFF2-40B4-BE49-F238E27FC236}">
                  <a16:creationId xmlns:a16="http://schemas.microsoft.com/office/drawing/2014/main" id="{F887103A-E4EE-4D5F-43B0-4838BEF8BD4A}"/>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44;p48">
              <a:extLst>
                <a:ext uri="{FF2B5EF4-FFF2-40B4-BE49-F238E27FC236}">
                  <a16:creationId xmlns:a16="http://schemas.microsoft.com/office/drawing/2014/main" id="{3A482A4E-28F9-65EE-AA68-8D5AC8EA5653}"/>
                </a:ext>
              </a:extLst>
            </p:cNvPr>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5;p48">
              <a:extLst>
                <a:ext uri="{FF2B5EF4-FFF2-40B4-BE49-F238E27FC236}">
                  <a16:creationId xmlns:a16="http://schemas.microsoft.com/office/drawing/2014/main" id="{F5F008A7-29F6-3056-D9E9-68790AF45E3C}"/>
                </a:ext>
              </a:extLst>
            </p:cNvPr>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46;p48">
              <a:extLst>
                <a:ext uri="{FF2B5EF4-FFF2-40B4-BE49-F238E27FC236}">
                  <a16:creationId xmlns:a16="http://schemas.microsoft.com/office/drawing/2014/main" id="{31A31B12-BC81-D6B2-C701-FFC39718BBBA}"/>
                </a:ext>
              </a:extLst>
            </p:cNvPr>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47;p48">
              <a:extLst>
                <a:ext uri="{FF2B5EF4-FFF2-40B4-BE49-F238E27FC236}">
                  <a16:creationId xmlns:a16="http://schemas.microsoft.com/office/drawing/2014/main" id="{00BC01F7-5E88-ABA1-6730-532C01C09E00}"/>
                </a:ext>
              </a:extLst>
            </p:cNvPr>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48;p48">
              <a:extLst>
                <a:ext uri="{FF2B5EF4-FFF2-40B4-BE49-F238E27FC236}">
                  <a16:creationId xmlns:a16="http://schemas.microsoft.com/office/drawing/2014/main" id="{F3B16CC8-862C-D54D-C1D7-7FD3E8B159FA}"/>
                </a:ext>
              </a:extLst>
            </p:cNvPr>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49;p48">
              <a:extLst>
                <a:ext uri="{FF2B5EF4-FFF2-40B4-BE49-F238E27FC236}">
                  <a16:creationId xmlns:a16="http://schemas.microsoft.com/office/drawing/2014/main" id="{4D02874E-48F8-FEC2-4F63-947102783110}"/>
                </a:ext>
              </a:extLst>
            </p:cNvPr>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529;p48">
            <a:extLst>
              <a:ext uri="{FF2B5EF4-FFF2-40B4-BE49-F238E27FC236}">
                <a16:creationId xmlns:a16="http://schemas.microsoft.com/office/drawing/2014/main" id="{F7FBE4FF-95A2-C496-7C98-F1232303382C}"/>
              </a:ext>
            </a:extLst>
          </p:cNvPr>
          <p:cNvGrpSpPr/>
          <p:nvPr/>
        </p:nvGrpSpPr>
        <p:grpSpPr>
          <a:xfrm>
            <a:off x="7612061" y="2747167"/>
            <a:ext cx="527800" cy="1143050"/>
            <a:chOff x="1853350" y="2998000"/>
            <a:chExt cx="527800" cy="1143050"/>
          </a:xfrm>
        </p:grpSpPr>
        <p:sp>
          <p:nvSpPr>
            <p:cNvPr id="22" name="Google Shape;1530;p48">
              <a:extLst>
                <a:ext uri="{FF2B5EF4-FFF2-40B4-BE49-F238E27FC236}">
                  <a16:creationId xmlns:a16="http://schemas.microsoft.com/office/drawing/2014/main" id="{C07CDB1C-11DB-9B38-CBCD-34425849ED27}"/>
                </a:ext>
              </a:extLst>
            </p:cNvPr>
            <p:cNvSpPr/>
            <p:nvPr/>
          </p:nvSpPr>
          <p:spPr>
            <a:xfrm>
              <a:off x="2100925" y="2998000"/>
              <a:ext cx="231575" cy="245925"/>
            </a:xfrm>
            <a:custGeom>
              <a:avLst/>
              <a:gdLst/>
              <a:ahLst/>
              <a:cxnLst/>
              <a:rect l="l" t="t" r="r" b="b"/>
              <a:pathLst>
                <a:path w="9263" h="9837" extrusionOk="0">
                  <a:moveTo>
                    <a:pt x="9262" y="0"/>
                  </a:moveTo>
                  <a:lnTo>
                    <a:pt x="2926" y="1986"/>
                  </a:lnTo>
                  <a:cubicBezTo>
                    <a:pt x="1189" y="2521"/>
                    <a:pt x="0" y="4141"/>
                    <a:pt x="0" y="5957"/>
                  </a:cubicBezTo>
                  <a:lnTo>
                    <a:pt x="0" y="9837"/>
                  </a:lnTo>
                  <a:lnTo>
                    <a:pt x="1280" y="9837"/>
                  </a:lnTo>
                  <a:lnTo>
                    <a:pt x="1280" y="5957"/>
                  </a:lnTo>
                  <a:cubicBezTo>
                    <a:pt x="1280" y="4690"/>
                    <a:pt x="2103" y="3566"/>
                    <a:pt x="3305" y="3200"/>
                  </a:cubicBezTo>
                  <a:lnTo>
                    <a:pt x="9001" y="1424"/>
                  </a:lnTo>
                  <a:lnTo>
                    <a:pt x="9262" y="0"/>
                  </a:lnTo>
                  <a:close/>
                </a:path>
              </a:pathLst>
            </a:custGeom>
            <a:solidFill>
              <a:srgbClr val="F54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1;p48">
              <a:extLst>
                <a:ext uri="{FF2B5EF4-FFF2-40B4-BE49-F238E27FC236}">
                  <a16:creationId xmlns:a16="http://schemas.microsoft.com/office/drawing/2014/main" id="{30E124E1-F855-2A5D-61DD-BD8C404DC9FF}"/>
                </a:ext>
              </a:extLst>
            </p:cNvPr>
            <p:cNvSpPr/>
            <p:nvPr/>
          </p:nvSpPr>
          <p:spPr>
            <a:xfrm>
              <a:off x="2116925" y="3014650"/>
              <a:ext cx="212625" cy="229275"/>
            </a:xfrm>
            <a:custGeom>
              <a:avLst/>
              <a:gdLst/>
              <a:ahLst/>
              <a:cxnLst/>
              <a:rect l="l" t="t" r="r" b="b"/>
              <a:pathLst>
                <a:path w="8505" h="9171" extrusionOk="0">
                  <a:moveTo>
                    <a:pt x="8504" y="0"/>
                  </a:moveTo>
                  <a:lnTo>
                    <a:pt x="2926" y="1738"/>
                  </a:lnTo>
                  <a:cubicBezTo>
                    <a:pt x="1176" y="2286"/>
                    <a:pt x="0" y="3893"/>
                    <a:pt x="0" y="5722"/>
                  </a:cubicBezTo>
                  <a:lnTo>
                    <a:pt x="0" y="9171"/>
                  </a:lnTo>
                  <a:lnTo>
                    <a:pt x="640" y="9171"/>
                  </a:lnTo>
                  <a:lnTo>
                    <a:pt x="640" y="5291"/>
                  </a:lnTo>
                  <a:cubicBezTo>
                    <a:pt x="627" y="4024"/>
                    <a:pt x="1463" y="2913"/>
                    <a:pt x="2665" y="2534"/>
                  </a:cubicBezTo>
                  <a:lnTo>
                    <a:pt x="8361" y="758"/>
                  </a:lnTo>
                  <a:lnTo>
                    <a:pt x="8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32;p48">
              <a:extLst>
                <a:ext uri="{FF2B5EF4-FFF2-40B4-BE49-F238E27FC236}">
                  <a16:creationId xmlns:a16="http://schemas.microsoft.com/office/drawing/2014/main" id="{E6CD1CFB-51AA-822D-715D-1B79B8A6EF24}"/>
                </a:ext>
              </a:extLst>
            </p:cNvPr>
            <p:cNvSpPr/>
            <p:nvPr/>
          </p:nvSpPr>
          <p:spPr>
            <a:xfrm>
              <a:off x="1956900" y="3201125"/>
              <a:ext cx="323650" cy="123475"/>
            </a:xfrm>
            <a:custGeom>
              <a:avLst/>
              <a:gdLst/>
              <a:ahLst/>
              <a:cxnLst/>
              <a:rect l="l" t="t" r="r" b="b"/>
              <a:pathLst>
                <a:path w="12946" h="4939" extrusionOk="0">
                  <a:moveTo>
                    <a:pt x="2469" y="0"/>
                  </a:moveTo>
                  <a:cubicBezTo>
                    <a:pt x="1110" y="0"/>
                    <a:pt x="0" y="1111"/>
                    <a:pt x="0" y="2469"/>
                  </a:cubicBezTo>
                  <a:cubicBezTo>
                    <a:pt x="0" y="3841"/>
                    <a:pt x="1110" y="4938"/>
                    <a:pt x="2469" y="4938"/>
                  </a:cubicBezTo>
                  <a:lnTo>
                    <a:pt x="10477" y="4938"/>
                  </a:lnTo>
                  <a:cubicBezTo>
                    <a:pt x="11836" y="4938"/>
                    <a:pt x="12946" y="3841"/>
                    <a:pt x="12946" y="2469"/>
                  </a:cubicBezTo>
                  <a:lnTo>
                    <a:pt x="12933" y="2469"/>
                  </a:lnTo>
                  <a:cubicBezTo>
                    <a:pt x="12933" y="1111"/>
                    <a:pt x="11836" y="0"/>
                    <a:pt x="10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33;p48">
              <a:extLst>
                <a:ext uri="{FF2B5EF4-FFF2-40B4-BE49-F238E27FC236}">
                  <a16:creationId xmlns:a16="http://schemas.microsoft.com/office/drawing/2014/main" id="{728C1B0D-C481-FBC7-E91F-07AD0EA3EBB7}"/>
                </a:ext>
              </a:extLst>
            </p:cNvPr>
            <p:cNvSpPr/>
            <p:nvPr/>
          </p:nvSpPr>
          <p:spPr>
            <a:xfrm>
              <a:off x="2022850" y="3201125"/>
              <a:ext cx="194025" cy="123475"/>
            </a:xfrm>
            <a:custGeom>
              <a:avLst/>
              <a:gdLst/>
              <a:ahLst/>
              <a:cxnLst/>
              <a:rect l="l" t="t" r="r" b="b"/>
              <a:pathLst>
                <a:path w="7761" h="4939" extrusionOk="0">
                  <a:moveTo>
                    <a:pt x="1490" y="0"/>
                  </a:moveTo>
                  <a:cubicBezTo>
                    <a:pt x="667" y="0"/>
                    <a:pt x="1" y="1111"/>
                    <a:pt x="1" y="2469"/>
                  </a:cubicBezTo>
                  <a:cubicBezTo>
                    <a:pt x="1" y="3841"/>
                    <a:pt x="667" y="4938"/>
                    <a:pt x="1490" y="4938"/>
                  </a:cubicBezTo>
                  <a:lnTo>
                    <a:pt x="6284" y="4938"/>
                  </a:lnTo>
                  <a:cubicBezTo>
                    <a:pt x="7094" y="4938"/>
                    <a:pt x="7761" y="3841"/>
                    <a:pt x="7761" y="2469"/>
                  </a:cubicBezTo>
                  <a:lnTo>
                    <a:pt x="7747" y="2469"/>
                  </a:lnTo>
                  <a:cubicBezTo>
                    <a:pt x="7747" y="1111"/>
                    <a:pt x="7094" y="0"/>
                    <a:pt x="6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34;p48">
              <a:extLst>
                <a:ext uri="{FF2B5EF4-FFF2-40B4-BE49-F238E27FC236}">
                  <a16:creationId xmlns:a16="http://schemas.microsoft.com/office/drawing/2014/main" id="{25AD3A88-2740-B1CA-CA7B-66C63B374089}"/>
                </a:ext>
              </a:extLst>
            </p:cNvPr>
            <p:cNvSpPr/>
            <p:nvPr/>
          </p:nvSpPr>
          <p:spPr>
            <a:xfrm>
              <a:off x="1866425" y="3302350"/>
              <a:ext cx="499050" cy="806700"/>
            </a:xfrm>
            <a:custGeom>
              <a:avLst/>
              <a:gdLst/>
              <a:ahLst/>
              <a:cxnLst/>
              <a:rect l="l" t="t" r="r" b="b"/>
              <a:pathLst>
                <a:path w="19962" h="32268" extrusionOk="0">
                  <a:moveTo>
                    <a:pt x="0" y="1"/>
                  </a:moveTo>
                  <a:lnTo>
                    <a:pt x="2130" y="32267"/>
                  </a:lnTo>
                  <a:lnTo>
                    <a:pt x="17832" y="32267"/>
                  </a:lnTo>
                  <a:lnTo>
                    <a:pt x="19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35;p48">
              <a:extLst>
                <a:ext uri="{FF2B5EF4-FFF2-40B4-BE49-F238E27FC236}">
                  <a16:creationId xmlns:a16="http://schemas.microsoft.com/office/drawing/2014/main" id="{9EAC7CD9-2663-C0D7-1355-8C5DEC7D8F2F}"/>
                </a:ext>
              </a:extLst>
            </p:cNvPr>
            <p:cNvSpPr/>
            <p:nvPr/>
          </p:nvSpPr>
          <p:spPr>
            <a:xfrm>
              <a:off x="1972575"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6;p48">
              <a:extLst>
                <a:ext uri="{FF2B5EF4-FFF2-40B4-BE49-F238E27FC236}">
                  <a16:creationId xmlns:a16="http://schemas.microsoft.com/office/drawing/2014/main" id="{97FC028F-B96C-92DD-1369-B61521665A21}"/>
                </a:ext>
              </a:extLst>
            </p:cNvPr>
            <p:cNvSpPr/>
            <p:nvPr/>
          </p:nvSpPr>
          <p:spPr>
            <a:xfrm>
              <a:off x="1919325" y="4109025"/>
              <a:ext cx="392925" cy="32025"/>
            </a:xfrm>
            <a:custGeom>
              <a:avLst/>
              <a:gdLst/>
              <a:ahLst/>
              <a:cxnLst/>
              <a:rect l="l" t="t" r="r" b="b"/>
              <a:pathLst>
                <a:path w="15717" h="1281" extrusionOk="0">
                  <a:moveTo>
                    <a:pt x="1" y="0"/>
                  </a:moveTo>
                  <a:lnTo>
                    <a:pt x="1" y="1280"/>
                  </a:lnTo>
                  <a:lnTo>
                    <a:pt x="15716" y="1280"/>
                  </a:lnTo>
                  <a:lnTo>
                    <a:pt x="15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7;p48">
              <a:extLst>
                <a:ext uri="{FF2B5EF4-FFF2-40B4-BE49-F238E27FC236}">
                  <a16:creationId xmlns:a16="http://schemas.microsoft.com/office/drawing/2014/main" id="{B7B80B51-F3E6-D030-9D1E-8D9C9FE50EC1}"/>
                </a:ext>
              </a:extLst>
            </p:cNvPr>
            <p:cNvSpPr/>
            <p:nvPr/>
          </p:nvSpPr>
          <p:spPr>
            <a:xfrm>
              <a:off x="2200850" y="4109025"/>
              <a:ext cx="111400" cy="32025"/>
            </a:xfrm>
            <a:custGeom>
              <a:avLst/>
              <a:gdLst/>
              <a:ahLst/>
              <a:cxnLst/>
              <a:rect l="l" t="t" r="r" b="b"/>
              <a:pathLst>
                <a:path w="4456" h="1281" extrusionOk="0">
                  <a:moveTo>
                    <a:pt x="0" y="0"/>
                  </a:moveTo>
                  <a:lnTo>
                    <a:pt x="0" y="1280"/>
                  </a:lnTo>
                  <a:lnTo>
                    <a:pt x="4455" y="1280"/>
                  </a:lnTo>
                  <a:lnTo>
                    <a:pt x="4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8;p48">
              <a:extLst>
                <a:ext uri="{FF2B5EF4-FFF2-40B4-BE49-F238E27FC236}">
                  <a16:creationId xmlns:a16="http://schemas.microsoft.com/office/drawing/2014/main" id="{5E239250-835A-3102-01E7-F9C04BF5CD3E}"/>
                </a:ext>
              </a:extLst>
            </p:cNvPr>
            <p:cNvSpPr/>
            <p:nvPr/>
          </p:nvSpPr>
          <p:spPr>
            <a:xfrm>
              <a:off x="1919325" y="4109025"/>
              <a:ext cx="103550" cy="32025"/>
            </a:xfrm>
            <a:custGeom>
              <a:avLst/>
              <a:gdLst/>
              <a:ahLst/>
              <a:cxnLst/>
              <a:rect l="l" t="t" r="r" b="b"/>
              <a:pathLst>
                <a:path w="4142" h="1281" extrusionOk="0">
                  <a:moveTo>
                    <a:pt x="1" y="0"/>
                  </a:moveTo>
                  <a:lnTo>
                    <a:pt x="1" y="1280"/>
                  </a:lnTo>
                  <a:lnTo>
                    <a:pt x="4142" y="1280"/>
                  </a:lnTo>
                  <a:lnTo>
                    <a:pt x="4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39;p48">
              <a:extLst>
                <a:ext uri="{FF2B5EF4-FFF2-40B4-BE49-F238E27FC236}">
                  <a16:creationId xmlns:a16="http://schemas.microsoft.com/office/drawing/2014/main" id="{1EB66BEA-53D3-B469-0AE2-05FA45DE3F16}"/>
                </a:ext>
              </a:extLst>
            </p:cNvPr>
            <p:cNvSpPr/>
            <p:nvPr/>
          </p:nvSpPr>
          <p:spPr>
            <a:xfrm>
              <a:off x="1853350" y="3243900"/>
              <a:ext cx="527800" cy="58475"/>
            </a:xfrm>
            <a:custGeom>
              <a:avLst/>
              <a:gdLst/>
              <a:ahLst/>
              <a:cxnLst/>
              <a:rect l="l" t="t" r="r" b="b"/>
              <a:pathLst>
                <a:path w="21112" h="2339" extrusionOk="0">
                  <a:moveTo>
                    <a:pt x="2431" y="1"/>
                  </a:moveTo>
                  <a:cubicBezTo>
                    <a:pt x="1124" y="14"/>
                    <a:pt x="53" y="1033"/>
                    <a:pt x="1" y="2339"/>
                  </a:cubicBezTo>
                  <a:lnTo>
                    <a:pt x="21111" y="2339"/>
                  </a:lnTo>
                  <a:cubicBezTo>
                    <a:pt x="21059" y="1033"/>
                    <a:pt x="19975" y="14"/>
                    <a:pt x="18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0;p48">
              <a:extLst>
                <a:ext uri="{FF2B5EF4-FFF2-40B4-BE49-F238E27FC236}">
                  <a16:creationId xmlns:a16="http://schemas.microsoft.com/office/drawing/2014/main" id="{8B881BD3-0D88-0C2A-CD5C-65763EDAD77A}"/>
                </a:ext>
              </a:extLst>
            </p:cNvPr>
            <p:cNvSpPr/>
            <p:nvPr/>
          </p:nvSpPr>
          <p:spPr>
            <a:xfrm>
              <a:off x="1966025" y="3243900"/>
              <a:ext cx="292325" cy="58475"/>
            </a:xfrm>
            <a:custGeom>
              <a:avLst/>
              <a:gdLst/>
              <a:ahLst/>
              <a:cxnLst/>
              <a:rect l="l" t="t" r="r" b="b"/>
              <a:pathLst>
                <a:path w="11693" h="2339" extrusionOk="0">
                  <a:moveTo>
                    <a:pt x="1346" y="1"/>
                  </a:moveTo>
                  <a:cubicBezTo>
                    <a:pt x="628" y="1"/>
                    <a:pt x="27" y="1046"/>
                    <a:pt x="1" y="2339"/>
                  </a:cubicBezTo>
                  <a:lnTo>
                    <a:pt x="11693" y="2339"/>
                  </a:lnTo>
                  <a:cubicBezTo>
                    <a:pt x="11653" y="1046"/>
                    <a:pt x="11066" y="1"/>
                    <a:pt x="10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1;p48">
              <a:extLst>
                <a:ext uri="{FF2B5EF4-FFF2-40B4-BE49-F238E27FC236}">
                  <a16:creationId xmlns:a16="http://schemas.microsoft.com/office/drawing/2014/main" id="{578C1E68-584F-2CA2-731A-AB82A44FB407}"/>
                </a:ext>
              </a:extLst>
            </p:cNvPr>
            <p:cNvSpPr/>
            <p:nvPr/>
          </p:nvSpPr>
          <p:spPr>
            <a:xfrm>
              <a:off x="1866425" y="3302350"/>
              <a:ext cx="675" cy="2325"/>
            </a:xfrm>
            <a:custGeom>
              <a:avLst/>
              <a:gdLst/>
              <a:ahLst/>
              <a:cxnLst/>
              <a:rect l="l" t="t" r="r" b="b"/>
              <a:pathLst>
                <a:path w="27" h="93" extrusionOk="0">
                  <a:moveTo>
                    <a:pt x="0" y="1"/>
                  </a:moveTo>
                  <a:lnTo>
                    <a:pt x="0" y="92"/>
                  </a:lnTo>
                  <a:cubicBezTo>
                    <a:pt x="0" y="66"/>
                    <a:pt x="14" y="27"/>
                    <a:pt x="27" y="1"/>
                  </a:cubicBezTo>
                  <a:close/>
                </a:path>
              </a:pathLst>
            </a:custGeom>
            <a:solidFill>
              <a:srgbClr val="D3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2;p48">
              <a:extLst>
                <a:ext uri="{FF2B5EF4-FFF2-40B4-BE49-F238E27FC236}">
                  <a16:creationId xmlns:a16="http://schemas.microsoft.com/office/drawing/2014/main" id="{84710F9F-861D-AC94-97D4-D7CC7BBC727B}"/>
                </a:ext>
              </a:extLst>
            </p:cNvPr>
            <p:cNvSpPr/>
            <p:nvPr/>
          </p:nvSpPr>
          <p:spPr>
            <a:xfrm>
              <a:off x="1857113" y="3243900"/>
              <a:ext cx="510150" cy="29425"/>
            </a:xfrm>
            <a:custGeom>
              <a:avLst/>
              <a:gdLst/>
              <a:ahLst/>
              <a:cxnLst/>
              <a:rect l="l" t="t" r="r" b="b"/>
              <a:pathLst>
                <a:path w="20406" h="1177" extrusionOk="0">
                  <a:moveTo>
                    <a:pt x="2078" y="1"/>
                  </a:moveTo>
                  <a:cubicBezTo>
                    <a:pt x="1229" y="1"/>
                    <a:pt x="445" y="445"/>
                    <a:pt x="1" y="1176"/>
                  </a:cubicBezTo>
                  <a:lnTo>
                    <a:pt x="20406" y="1176"/>
                  </a:lnTo>
                  <a:cubicBezTo>
                    <a:pt x="19962" y="445"/>
                    <a:pt x="19165" y="1"/>
                    <a:pt x="1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43;p48">
              <a:extLst>
                <a:ext uri="{FF2B5EF4-FFF2-40B4-BE49-F238E27FC236}">
                  <a16:creationId xmlns:a16="http://schemas.microsoft.com/office/drawing/2014/main" id="{52798E5E-D5D9-F2D8-347E-F44299E33E67}"/>
                </a:ext>
              </a:extLst>
            </p:cNvPr>
            <p:cNvSpPr/>
            <p:nvPr/>
          </p:nvSpPr>
          <p:spPr>
            <a:xfrm>
              <a:off x="1967988" y="3201450"/>
              <a:ext cx="298525" cy="24525"/>
            </a:xfrm>
            <a:custGeom>
              <a:avLst/>
              <a:gdLst/>
              <a:ahLst/>
              <a:cxnLst/>
              <a:rect l="l" t="t" r="r" b="b"/>
              <a:pathLst>
                <a:path w="11941" h="981" extrusionOk="0">
                  <a:moveTo>
                    <a:pt x="10008" y="0"/>
                  </a:moveTo>
                  <a:cubicBezTo>
                    <a:pt x="9995" y="0"/>
                    <a:pt x="9981" y="0"/>
                    <a:pt x="9968" y="0"/>
                  </a:cubicBezTo>
                  <a:lnTo>
                    <a:pt x="1960" y="0"/>
                  </a:lnTo>
                  <a:cubicBezTo>
                    <a:pt x="1189" y="0"/>
                    <a:pt x="471" y="353"/>
                    <a:pt x="1" y="980"/>
                  </a:cubicBezTo>
                  <a:lnTo>
                    <a:pt x="11941" y="980"/>
                  </a:lnTo>
                  <a:cubicBezTo>
                    <a:pt x="11478" y="364"/>
                    <a:pt x="10764" y="0"/>
                    <a:pt x="10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44;p48">
              <a:extLst>
                <a:ext uri="{FF2B5EF4-FFF2-40B4-BE49-F238E27FC236}">
                  <a16:creationId xmlns:a16="http://schemas.microsoft.com/office/drawing/2014/main" id="{529EAC56-CAD5-EE65-A233-97EC04049B3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45;p48">
              <a:extLst>
                <a:ext uri="{FF2B5EF4-FFF2-40B4-BE49-F238E27FC236}">
                  <a16:creationId xmlns:a16="http://schemas.microsoft.com/office/drawing/2014/main" id="{00DFF8A9-7E85-473F-B005-320E1DFF832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46;p48">
              <a:extLst>
                <a:ext uri="{FF2B5EF4-FFF2-40B4-BE49-F238E27FC236}">
                  <a16:creationId xmlns:a16="http://schemas.microsoft.com/office/drawing/2014/main" id="{E6649D39-2EE7-2A64-7719-8C4CCA5D2C22}"/>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47;p48">
              <a:extLst>
                <a:ext uri="{FF2B5EF4-FFF2-40B4-BE49-F238E27FC236}">
                  <a16:creationId xmlns:a16="http://schemas.microsoft.com/office/drawing/2014/main" id="{A3546CC4-6A21-F742-40CE-DBF7FACA4614}"/>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48;p48">
              <a:extLst>
                <a:ext uri="{FF2B5EF4-FFF2-40B4-BE49-F238E27FC236}">
                  <a16:creationId xmlns:a16="http://schemas.microsoft.com/office/drawing/2014/main" id="{03964A81-8F9D-F560-13B6-5D9CB14B3B5E}"/>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49;p48">
              <a:extLst>
                <a:ext uri="{FF2B5EF4-FFF2-40B4-BE49-F238E27FC236}">
                  <a16:creationId xmlns:a16="http://schemas.microsoft.com/office/drawing/2014/main" id="{69FD1E51-7F85-7458-E8B6-DB2E77652E8F}"/>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81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PRE-PROCESAMIENTO </a:t>
            </a:r>
            <a:endParaRPr dirty="0"/>
          </a:p>
          <a:p>
            <a:pPr marL="0" lvl="0" indent="0" algn="l" rtl="0">
              <a:spcBef>
                <a:spcPts val="0"/>
              </a:spcBef>
              <a:spcAft>
                <a:spcPts val="0"/>
              </a:spcAft>
              <a:buNone/>
            </a:pPr>
            <a:endParaRPr dirty="0"/>
          </a:p>
        </p:txBody>
      </p:sp>
      <p:sp>
        <p:nvSpPr>
          <p:cNvPr id="1077" name="Google Shape;1077;p35"/>
          <p:cNvSpPr txBox="1">
            <a:spLocks noGrp="1"/>
          </p:cNvSpPr>
          <p:nvPr>
            <p:ph type="subTitle" idx="1"/>
          </p:nvPr>
        </p:nvSpPr>
        <p:spPr>
          <a:xfrm>
            <a:off x="1588349" y="1745631"/>
            <a:ext cx="5437512" cy="82611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CL" dirty="0"/>
              <a:t>Por ultimo para poder realizar un grafico de 3 variables cree una tabla dinámica en Python con la función pívot. </a:t>
            </a:r>
          </a:p>
        </p:txBody>
      </p:sp>
      <p:sp>
        <p:nvSpPr>
          <p:cNvPr id="1081" name="Google Shape;1081;p35"/>
          <p:cNvSpPr txBox="1">
            <a:spLocks noGrp="1"/>
          </p:cNvSpPr>
          <p:nvPr>
            <p:ph type="subTitle" idx="5"/>
          </p:nvPr>
        </p:nvSpPr>
        <p:spPr>
          <a:xfrm>
            <a:off x="1588349" y="1065912"/>
            <a:ext cx="2811000"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PROBLEMAS Y SOLUCIONES</a:t>
            </a:r>
          </a:p>
        </p:txBody>
      </p:sp>
      <p:grpSp>
        <p:nvGrpSpPr>
          <p:cNvPr id="2" name="Google Shape;1631;p48">
            <a:extLst>
              <a:ext uri="{FF2B5EF4-FFF2-40B4-BE49-F238E27FC236}">
                <a16:creationId xmlns:a16="http://schemas.microsoft.com/office/drawing/2014/main" id="{41FC8C7D-11E6-4AFA-F4C0-A1357F249DC2}"/>
              </a:ext>
            </a:extLst>
          </p:cNvPr>
          <p:cNvGrpSpPr/>
          <p:nvPr/>
        </p:nvGrpSpPr>
        <p:grpSpPr>
          <a:xfrm>
            <a:off x="6395499" y="916468"/>
            <a:ext cx="1216913" cy="202513"/>
            <a:chOff x="6931763" y="3468263"/>
            <a:chExt cx="1216913" cy="202513"/>
          </a:xfrm>
        </p:grpSpPr>
        <p:sp>
          <p:nvSpPr>
            <p:cNvPr id="3" name="Google Shape;1632;p48">
              <a:extLst>
                <a:ext uri="{FF2B5EF4-FFF2-40B4-BE49-F238E27FC236}">
                  <a16:creationId xmlns:a16="http://schemas.microsoft.com/office/drawing/2014/main" id="{430463B8-0E83-3E28-F275-E3C138C10A32}"/>
                </a:ext>
              </a:extLst>
            </p:cNvPr>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33;p48">
              <a:extLst>
                <a:ext uri="{FF2B5EF4-FFF2-40B4-BE49-F238E27FC236}">
                  <a16:creationId xmlns:a16="http://schemas.microsoft.com/office/drawing/2014/main" id="{0C753455-7EB4-5875-DC1F-30F5BD0DC86B}"/>
                </a:ext>
              </a:extLst>
            </p:cNvPr>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4;p48">
              <a:extLst>
                <a:ext uri="{FF2B5EF4-FFF2-40B4-BE49-F238E27FC236}">
                  <a16:creationId xmlns:a16="http://schemas.microsoft.com/office/drawing/2014/main" id="{5ED8417A-8F95-2203-B41E-4349CDFB57E3}"/>
                </a:ext>
              </a:extLst>
            </p:cNvPr>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35;p48">
              <a:extLst>
                <a:ext uri="{FF2B5EF4-FFF2-40B4-BE49-F238E27FC236}">
                  <a16:creationId xmlns:a16="http://schemas.microsoft.com/office/drawing/2014/main" id="{D4A5DCD5-8E1B-4A83-5BCA-8B9F2EC46030}"/>
                </a:ext>
              </a:extLst>
            </p:cNvPr>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36;p48">
              <a:extLst>
                <a:ext uri="{FF2B5EF4-FFF2-40B4-BE49-F238E27FC236}">
                  <a16:creationId xmlns:a16="http://schemas.microsoft.com/office/drawing/2014/main" id="{889A9446-20A6-F92A-8599-8DAC1ABF2ED0}"/>
                </a:ext>
              </a:extLst>
            </p:cNvPr>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37;p48">
              <a:extLst>
                <a:ext uri="{FF2B5EF4-FFF2-40B4-BE49-F238E27FC236}">
                  <a16:creationId xmlns:a16="http://schemas.microsoft.com/office/drawing/2014/main" id="{31374654-3DEA-915D-D9E2-F5F645ED3ED6}"/>
                </a:ext>
              </a:extLst>
            </p:cNvPr>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8;p48">
              <a:extLst>
                <a:ext uri="{FF2B5EF4-FFF2-40B4-BE49-F238E27FC236}">
                  <a16:creationId xmlns:a16="http://schemas.microsoft.com/office/drawing/2014/main" id="{8FE0A2F1-2708-A5A0-C0A2-D6F9EA164C8E}"/>
                </a:ext>
              </a:extLst>
            </p:cNvPr>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9;p48">
              <a:extLst>
                <a:ext uri="{FF2B5EF4-FFF2-40B4-BE49-F238E27FC236}">
                  <a16:creationId xmlns:a16="http://schemas.microsoft.com/office/drawing/2014/main" id="{C80813D5-E558-63C5-061A-9FECE74CBB53}"/>
                </a:ext>
              </a:extLst>
            </p:cNvPr>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40;p48">
              <a:extLst>
                <a:ext uri="{FF2B5EF4-FFF2-40B4-BE49-F238E27FC236}">
                  <a16:creationId xmlns:a16="http://schemas.microsoft.com/office/drawing/2014/main" id="{7BBFCC1D-6A94-17CD-AF53-2F60DDF917A5}"/>
                </a:ext>
              </a:extLst>
            </p:cNvPr>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41;p48">
              <a:extLst>
                <a:ext uri="{FF2B5EF4-FFF2-40B4-BE49-F238E27FC236}">
                  <a16:creationId xmlns:a16="http://schemas.microsoft.com/office/drawing/2014/main" id="{5267E4EC-BA3D-CA06-98C9-42C3124E4ECE}"/>
                </a:ext>
              </a:extLst>
            </p:cNvPr>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42;p48">
              <a:extLst>
                <a:ext uri="{FF2B5EF4-FFF2-40B4-BE49-F238E27FC236}">
                  <a16:creationId xmlns:a16="http://schemas.microsoft.com/office/drawing/2014/main" id="{6B5D8F4A-1F4B-EB50-C4EB-1BBCC96C8938}"/>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3;p48">
              <a:extLst>
                <a:ext uri="{FF2B5EF4-FFF2-40B4-BE49-F238E27FC236}">
                  <a16:creationId xmlns:a16="http://schemas.microsoft.com/office/drawing/2014/main" id="{F887103A-E4EE-4D5F-43B0-4838BEF8BD4A}"/>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44;p48">
              <a:extLst>
                <a:ext uri="{FF2B5EF4-FFF2-40B4-BE49-F238E27FC236}">
                  <a16:creationId xmlns:a16="http://schemas.microsoft.com/office/drawing/2014/main" id="{3A482A4E-28F9-65EE-AA68-8D5AC8EA5653}"/>
                </a:ext>
              </a:extLst>
            </p:cNvPr>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5;p48">
              <a:extLst>
                <a:ext uri="{FF2B5EF4-FFF2-40B4-BE49-F238E27FC236}">
                  <a16:creationId xmlns:a16="http://schemas.microsoft.com/office/drawing/2014/main" id="{F5F008A7-29F6-3056-D9E9-68790AF45E3C}"/>
                </a:ext>
              </a:extLst>
            </p:cNvPr>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46;p48">
              <a:extLst>
                <a:ext uri="{FF2B5EF4-FFF2-40B4-BE49-F238E27FC236}">
                  <a16:creationId xmlns:a16="http://schemas.microsoft.com/office/drawing/2014/main" id="{31A31B12-BC81-D6B2-C701-FFC39718BBBA}"/>
                </a:ext>
              </a:extLst>
            </p:cNvPr>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47;p48">
              <a:extLst>
                <a:ext uri="{FF2B5EF4-FFF2-40B4-BE49-F238E27FC236}">
                  <a16:creationId xmlns:a16="http://schemas.microsoft.com/office/drawing/2014/main" id="{00BC01F7-5E88-ABA1-6730-532C01C09E00}"/>
                </a:ext>
              </a:extLst>
            </p:cNvPr>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48;p48">
              <a:extLst>
                <a:ext uri="{FF2B5EF4-FFF2-40B4-BE49-F238E27FC236}">
                  <a16:creationId xmlns:a16="http://schemas.microsoft.com/office/drawing/2014/main" id="{F3B16CC8-862C-D54D-C1D7-7FD3E8B159FA}"/>
                </a:ext>
              </a:extLst>
            </p:cNvPr>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49;p48">
              <a:extLst>
                <a:ext uri="{FF2B5EF4-FFF2-40B4-BE49-F238E27FC236}">
                  <a16:creationId xmlns:a16="http://schemas.microsoft.com/office/drawing/2014/main" id="{4D02874E-48F8-FEC2-4F63-947102783110}"/>
                </a:ext>
              </a:extLst>
            </p:cNvPr>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529;p48">
            <a:extLst>
              <a:ext uri="{FF2B5EF4-FFF2-40B4-BE49-F238E27FC236}">
                <a16:creationId xmlns:a16="http://schemas.microsoft.com/office/drawing/2014/main" id="{F7FBE4FF-95A2-C496-7C98-F1232303382C}"/>
              </a:ext>
            </a:extLst>
          </p:cNvPr>
          <p:cNvGrpSpPr/>
          <p:nvPr/>
        </p:nvGrpSpPr>
        <p:grpSpPr>
          <a:xfrm>
            <a:off x="7612061" y="2747167"/>
            <a:ext cx="527800" cy="1143050"/>
            <a:chOff x="1853350" y="2998000"/>
            <a:chExt cx="527800" cy="1143050"/>
          </a:xfrm>
        </p:grpSpPr>
        <p:sp>
          <p:nvSpPr>
            <p:cNvPr id="22" name="Google Shape;1530;p48">
              <a:extLst>
                <a:ext uri="{FF2B5EF4-FFF2-40B4-BE49-F238E27FC236}">
                  <a16:creationId xmlns:a16="http://schemas.microsoft.com/office/drawing/2014/main" id="{C07CDB1C-11DB-9B38-CBCD-34425849ED27}"/>
                </a:ext>
              </a:extLst>
            </p:cNvPr>
            <p:cNvSpPr/>
            <p:nvPr/>
          </p:nvSpPr>
          <p:spPr>
            <a:xfrm>
              <a:off x="2100925" y="2998000"/>
              <a:ext cx="231575" cy="245925"/>
            </a:xfrm>
            <a:custGeom>
              <a:avLst/>
              <a:gdLst/>
              <a:ahLst/>
              <a:cxnLst/>
              <a:rect l="l" t="t" r="r" b="b"/>
              <a:pathLst>
                <a:path w="9263" h="9837" extrusionOk="0">
                  <a:moveTo>
                    <a:pt x="9262" y="0"/>
                  </a:moveTo>
                  <a:lnTo>
                    <a:pt x="2926" y="1986"/>
                  </a:lnTo>
                  <a:cubicBezTo>
                    <a:pt x="1189" y="2521"/>
                    <a:pt x="0" y="4141"/>
                    <a:pt x="0" y="5957"/>
                  </a:cubicBezTo>
                  <a:lnTo>
                    <a:pt x="0" y="9837"/>
                  </a:lnTo>
                  <a:lnTo>
                    <a:pt x="1280" y="9837"/>
                  </a:lnTo>
                  <a:lnTo>
                    <a:pt x="1280" y="5957"/>
                  </a:lnTo>
                  <a:cubicBezTo>
                    <a:pt x="1280" y="4690"/>
                    <a:pt x="2103" y="3566"/>
                    <a:pt x="3305" y="3200"/>
                  </a:cubicBezTo>
                  <a:lnTo>
                    <a:pt x="9001" y="1424"/>
                  </a:lnTo>
                  <a:lnTo>
                    <a:pt x="9262" y="0"/>
                  </a:lnTo>
                  <a:close/>
                </a:path>
              </a:pathLst>
            </a:custGeom>
            <a:solidFill>
              <a:srgbClr val="F54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1;p48">
              <a:extLst>
                <a:ext uri="{FF2B5EF4-FFF2-40B4-BE49-F238E27FC236}">
                  <a16:creationId xmlns:a16="http://schemas.microsoft.com/office/drawing/2014/main" id="{30E124E1-F855-2A5D-61DD-BD8C404DC9FF}"/>
                </a:ext>
              </a:extLst>
            </p:cNvPr>
            <p:cNvSpPr/>
            <p:nvPr/>
          </p:nvSpPr>
          <p:spPr>
            <a:xfrm>
              <a:off x="2116925" y="3014650"/>
              <a:ext cx="212625" cy="229275"/>
            </a:xfrm>
            <a:custGeom>
              <a:avLst/>
              <a:gdLst/>
              <a:ahLst/>
              <a:cxnLst/>
              <a:rect l="l" t="t" r="r" b="b"/>
              <a:pathLst>
                <a:path w="8505" h="9171" extrusionOk="0">
                  <a:moveTo>
                    <a:pt x="8504" y="0"/>
                  </a:moveTo>
                  <a:lnTo>
                    <a:pt x="2926" y="1738"/>
                  </a:lnTo>
                  <a:cubicBezTo>
                    <a:pt x="1176" y="2286"/>
                    <a:pt x="0" y="3893"/>
                    <a:pt x="0" y="5722"/>
                  </a:cubicBezTo>
                  <a:lnTo>
                    <a:pt x="0" y="9171"/>
                  </a:lnTo>
                  <a:lnTo>
                    <a:pt x="640" y="9171"/>
                  </a:lnTo>
                  <a:lnTo>
                    <a:pt x="640" y="5291"/>
                  </a:lnTo>
                  <a:cubicBezTo>
                    <a:pt x="627" y="4024"/>
                    <a:pt x="1463" y="2913"/>
                    <a:pt x="2665" y="2534"/>
                  </a:cubicBezTo>
                  <a:lnTo>
                    <a:pt x="8361" y="758"/>
                  </a:lnTo>
                  <a:lnTo>
                    <a:pt x="8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32;p48">
              <a:extLst>
                <a:ext uri="{FF2B5EF4-FFF2-40B4-BE49-F238E27FC236}">
                  <a16:creationId xmlns:a16="http://schemas.microsoft.com/office/drawing/2014/main" id="{E6CD1CFB-51AA-822D-715D-1B79B8A6EF24}"/>
                </a:ext>
              </a:extLst>
            </p:cNvPr>
            <p:cNvSpPr/>
            <p:nvPr/>
          </p:nvSpPr>
          <p:spPr>
            <a:xfrm>
              <a:off x="1956900" y="3201125"/>
              <a:ext cx="323650" cy="123475"/>
            </a:xfrm>
            <a:custGeom>
              <a:avLst/>
              <a:gdLst/>
              <a:ahLst/>
              <a:cxnLst/>
              <a:rect l="l" t="t" r="r" b="b"/>
              <a:pathLst>
                <a:path w="12946" h="4939" extrusionOk="0">
                  <a:moveTo>
                    <a:pt x="2469" y="0"/>
                  </a:moveTo>
                  <a:cubicBezTo>
                    <a:pt x="1110" y="0"/>
                    <a:pt x="0" y="1111"/>
                    <a:pt x="0" y="2469"/>
                  </a:cubicBezTo>
                  <a:cubicBezTo>
                    <a:pt x="0" y="3841"/>
                    <a:pt x="1110" y="4938"/>
                    <a:pt x="2469" y="4938"/>
                  </a:cubicBezTo>
                  <a:lnTo>
                    <a:pt x="10477" y="4938"/>
                  </a:lnTo>
                  <a:cubicBezTo>
                    <a:pt x="11836" y="4938"/>
                    <a:pt x="12946" y="3841"/>
                    <a:pt x="12946" y="2469"/>
                  </a:cubicBezTo>
                  <a:lnTo>
                    <a:pt x="12933" y="2469"/>
                  </a:lnTo>
                  <a:cubicBezTo>
                    <a:pt x="12933" y="1111"/>
                    <a:pt x="11836" y="0"/>
                    <a:pt x="10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33;p48">
              <a:extLst>
                <a:ext uri="{FF2B5EF4-FFF2-40B4-BE49-F238E27FC236}">
                  <a16:creationId xmlns:a16="http://schemas.microsoft.com/office/drawing/2014/main" id="{728C1B0D-C481-FBC7-E91F-07AD0EA3EBB7}"/>
                </a:ext>
              </a:extLst>
            </p:cNvPr>
            <p:cNvSpPr/>
            <p:nvPr/>
          </p:nvSpPr>
          <p:spPr>
            <a:xfrm>
              <a:off x="2022850" y="3201125"/>
              <a:ext cx="194025" cy="123475"/>
            </a:xfrm>
            <a:custGeom>
              <a:avLst/>
              <a:gdLst/>
              <a:ahLst/>
              <a:cxnLst/>
              <a:rect l="l" t="t" r="r" b="b"/>
              <a:pathLst>
                <a:path w="7761" h="4939" extrusionOk="0">
                  <a:moveTo>
                    <a:pt x="1490" y="0"/>
                  </a:moveTo>
                  <a:cubicBezTo>
                    <a:pt x="667" y="0"/>
                    <a:pt x="1" y="1111"/>
                    <a:pt x="1" y="2469"/>
                  </a:cubicBezTo>
                  <a:cubicBezTo>
                    <a:pt x="1" y="3841"/>
                    <a:pt x="667" y="4938"/>
                    <a:pt x="1490" y="4938"/>
                  </a:cubicBezTo>
                  <a:lnTo>
                    <a:pt x="6284" y="4938"/>
                  </a:lnTo>
                  <a:cubicBezTo>
                    <a:pt x="7094" y="4938"/>
                    <a:pt x="7761" y="3841"/>
                    <a:pt x="7761" y="2469"/>
                  </a:cubicBezTo>
                  <a:lnTo>
                    <a:pt x="7747" y="2469"/>
                  </a:lnTo>
                  <a:cubicBezTo>
                    <a:pt x="7747" y="1111"/>
                    <a:pt x="7094" y="0"/>
                    <a:pt x="6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34;p48">
              <a:extLst>
                <a:ext uri="{FF2B5EF4-FFF2-40B4-BE49-F238E27FC236}">
                  <a16:creationId xmlns:a16="http://schemas.microsoft.com/office/drawing/2014/main" id="{25AD3A88-2740-B1CA-CA7B-66C63B374089}"/>
                </a:ext>
              </a:extLst>
            </p:cNvPr>
            <p:cNvSpPr/>
            <p:nvPr/>
          </p:nvSpPr>
          <p:spPr>
            <a:xfrm>
              <a:off x="1866425" y="3302350"/>
              <a:ext cx="499050" cy="806700"/>
            </a:xfrm>
            <a:custGeom>
              <a:avLst/>
              <a:gdLst/>
              <a:ahLst/>
              <a:cxnLst/>
              <a:rect l="l" t="t" r="r" b="b"/>
              <a:pathLst>
                <a:path w="19962" h="32268" extrusionOk="0">
                  <a:moveTo>
                    <a:pt x="0" y="1"/>
                  </a:moveTo>
                  <a:lnTo>
                    <a:pt x="2130" y="32267"/>
                  </a:lnTo>
                  <a:lnTo>
                    <a:pt x="17832" y="32267"/>
                  </a:lnTo>
                  <a:lnTo>
                    <a:pt x="19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35;p48">
              <a:extLst>
                <a:ext uri="{FF2B5EF4-FFF2-40B4-BE49-F238E27FC236}">
                  <a16:creationId xmlns:a16="http://schemas.microsoft.com/office/drawing/2014/main" id="{9EAC7CD9-2663-C0D7-1355-8C5DEC7D8F2F}"/>
                </a:ext>
              </a:extLst>
            </p:cNvPr>
            <p:cNvSpPr/>
            <p:nvPr/>
          </p:nvSpPr>
          <p:spPr>
            <a:xfrm>
              <a:off x="1972575"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6;p48">
              <a:extLst>
                <a:ext uri="{FF2B5EF4-FFF2-40B4-BE49-F238E27FC236}">
                  <a16:creationId xmlns:a16="http://schemas.microsoft.com/office/drawing/2014/main" id="{97FC028F-B96C-92DD-1369-B61521665A21}"/>
                </a:ext>
              </a:extLst>
            </p:cNvPr>
            <p:cNvSpPr/>
            <p:nvPr/>
          </p:nvSpPr>
          <p:spPr>
            <a:xfrm>
              <a:off x="1919325" y="4109025"/>
              <a:ext cx="392925" cy="32025"/>
            </a:xfrm>
            <a:custGeom>
              <a:avLst/>
              <a:gdLst/>
              <a:ahLst/>
              <a:cxnLst/>
              <a:rect l="l" t="t" r="r" b="b"/>
              <a:pathLst>
                <a:path w="15717" h="1281" extrusionOk="0">
                  <a:moveTo>
                    <a:pt x="1" y="0"/>
                  </a:moveTo>
                  <a:lnTo>
                    <a:pt x="1" y="1280"/>
                  </a:lnTo>
                  <a:lnTo>
                    <a:pt x="15716" y="1280"/>
                  </a:lnTo>
                  <a:lnTo>
                    <a:pt x="15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7;p48">
              <a:extLst>
                <a:ext uri="{FF2B5EF4-FFF2-40B4-BE49-F238E27FC236}">
                  <a16:creationId xmlns:a16="http://schemas.microsoft.com/office/drawing/2014/main" id="{B7B80B51-F3E6-D030-9D1E-8D9C9FE50EC1}"/>
                </a:ext>
              </a:extLst>
            </p:cNvPr>
            <p:cNvSpPr/>
            <p:nvPr/>
          </p:nvSpPr>
          <p:spPr>
            <a:xfrm>
              <a:off x="2200850" y="4109025"/>
              <a:ext cx="111400" cy="32025"/>
            </a:xfrm>
            <a:custGeom>
              <a:avLst/>
              <a:gdLst/>
              <a:ahLst/>
              <a:cxnLst/>
              <a:rect l="l" t="t" r="r" b="b"/>
              <a:pathLst>
                <a:path w="4456" h="1281" extrusionOk="0">
                  <a:moveTo>
                    <a:pt x="0" y="0"/>
                  </a:moveTo>
                  <a:lnTo>
                    <a:pt x="0" y="1280"/>
                  </a:lnTo>
                  <a:lnTo>
                    <a:pt x="4455" y="1280"/>
                  </a:lnTo>
                  <a:lnTo>
                    <a:pt x="4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8;p48">
              <a:extLst>
                <a:ext uri="{FF2B5EF4-FFF2-40B4-BE49-F238E27FC236}">
                  <a16:creationId xmlns:a16="http://schemas.microsoft.com/office/drawing/2014/main" id="{5E239250-835A-3102-01E7-F9C04BF5CD3E}"/>
                </a:ext>
              </a:extLst>
            </p:cNvPr>
            <p:cNvSpPr/>
            <p:nvPr/>
          </p:nvSpPr>
          <p:spPr>
            <a:xfrm>
              <a:off x="1919325" y="4109025"/>
              <a:ext cx="103550" cy="32025"/>
            </a:xfrm>
            <a:custGeom>
              <a:avLst/>
              <a:gdLst/>
              <a:ahLst/>
              <a:cxnLst/>
              <a:rect l="l" t="t" r="r" b="b"/>
              <a:pathLst>
                <a:path w="4142" h="1281" extrusionOk="0">
                  <a:moveTo>
                    <a:pt x="1" y="0"/>
                  </a:moveTo>
                  <a:lnTo>
                    <a:pt x="1" y="1280"/>
                  </a:lnTo>
                  <a:lnTo>
                    <a:pt x="4142" y="1280"/>
                  </a:lnTo>
                  <a:lnTo>
                    <a:pt x="4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39;p48">
              <a:extLst>
                <a:ext uri="{FF2B5EF4-FFF2-40B4-BE49-F238E27FC236}">
                  <a16:creationId xmlns:a16="http://schemas.microsoft.com/office/drawing/2014/main" id="{1EB66BEA-53D3-B469-0AE2-05FA45DE3F16}"/>
                </a:ext>
              </a:extLst>
            </p:cNvPr>
            <p:cNvSpPr/>
            <p:nvPr/>
          </p:nvSpPr>
          <p:spPr>
            <a:xfrm>
              <a:off x="1853350" y="3243900"/>
              <a:ext cx="527800" cy="58475"/>
            </a:xfrm>
            <a:custGeom>
              <a:avLst/>
              <a:gdLst/>
              <a:ahLst/>
              <a:cxnLst/>
              <a:rect l="l" t="t" r="r" b="b"/>
              <a:pathLst>
                <a:path w="21112" h="2339" extrusionOk="0">
                  <a:moveTo>
                    <a:pt x="2431" y="1"/>
                  </a:moveTo>
                  <a:cubicBezTo>
                    <a:pt x="1124" y="14"/>
                    <a:pt x="53" y="1033"/>
                    <a:pt x="1" y="2339"/>
                  </a:cubicBezTo>
                  <a:lnTo>
                    <a:pt x="21111" y="2339"/>
                  </a:lnTo>
                  <a:cubicBezTo>
                    <a:pt x="21059" y="1033"/>
                    <a:pt x="19975" y="14"/>
                    <a:pt x="18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0;p48">
              <a:extLst>
                <a:ext uri="{FF2B5EF4-FFF2-40B4-BE49-F238E27FC236}">
                  <a16:creationId xmlns:a16="http://schemas.microsoft.com/office/drawing/2014/main" id="{8B881BD3-0D88-0C2A-CD5C-65763EDAD77A}"/>
                </a:ext>
              </a:extLst>
            </p:cNvPr>
            <p:cNvSpPr/>
            <p:nvPr/>
          </p:nvSpPr>
          <p:spPr>
            <a:xfrm>
              <a:off x="1966025" y="3243900"/>
              <a:ext cx="292325" cy="58475"/>
            </a:xfrm>
            <a:custGeom>
              <a:avLst/>
              <a:gdLst/>
              <a:ahLst/>
              <a:cxnLst/>
              <a:rect l="l" t="t" r="r" b="b"/>
              <a:pathLst>
                <a:path w="11693" h="2339" extrusionOk="0">
                  <a:moveTo>
                    <a:pt x="1346" y="1"/>
                  </a:moveTo>
                  <a:cubicBezTo>
                    <a:pt x="628" y="1"/>
                    <a:pt x="27" y="1046"/>
                    <a:pt x="1" y="2339"/>
                  </a:cubicBezTo>
                  <a:lnTo>
                    <a:pt x="11693" y="2339"/>
                  </a:lnTo>
                  <a:cubicBezTo>
                    <a:pt x="11653" y="1046"/>
                    <a:pt x="11066" y="1"/>
                    <a:pt x="10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1;p48">
              <a:extLst>
                <a:ext uri="{FF2B5EF4-FFF2-40B4-BE49-F238E27FC236}">
                  <a16:creationId xmlns:a16="http://schemas.microsoft.com/office/drawing/2014/main" id="{578C1E68-584F-2CA2-731A-AB82A44FB407}"/>
                </a:ext>
              </a:extLst>
            </p:cNvPr>
            <p:cNvSpPr/>
            <p:nvPr/>
          </p:nvSpPr>
          <p:spPr>
            <a:xfrm>
              <a:off x="1866425" y="3302350"/>
              <a:ext cx="675" cy="2325"/>
            </a:xfrm>
            <a:custGeom>
              <a:avLst/>
              <a:gdLst/>
              <a:ahLst/>
              <a:cxnLst/>
              <a:rect l="l" t="t" r="r" b="b"/>
              <a:pathLst>
                <a:path w="27" h="93" extrusionOk="0">
                  <a:moveTo>
                    <a:pt x="0" y="1"/>
                  </a:moveTo>
                  <a:lnTo>
                    <a:pt x="0" y="92"/>
                  </a:lnTo>
                  <a:cubicBezTo>
                    <a:pt x="0" y="66"/>
                    <a:pt x="14" y="27"/>
                    <a:pt x="27" y="1"/>
                  </a:cubicBezTo>
                  <a:close/>
                </a:path>
              </a:pathLst>
            </a:custGeom>
            <a:solidFill>
              <a:srgbClr val="D3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2;p48">
              <a:extLst>
                <a:ext uri="{FF2B5EF4-FFF2-40B4-BE49-F238E27FC236}">
                  <a16:creationId xmlns:a16="http://schemas.microsoft.com/office/drawing/2014/main" id="{84710F9F-861D-AC94-97D4-D7CC7BBC727B}"/>
                </a:ext>
              </a:extLst>
            </p:cNvPr>
            <p:cNvSpPr/>
            <p:nvPr/>
          </p:nvSpPr>
          <p:spPr>
            <a:xfrm>
              <a:off x="1857113" y="3243900"/>
              <a:ext cx="510150" cy="29425"/>
            </a:xfrm>
            <a:custGeom>
              <a:avLst/>
              <a:gdLst/>
              <a:ahLst/>
              <a:cxnLst/>
              <a:rect l="l" t="t" r="r" b="b"/>
              <a:pathLst>
                <a:path w="20406" h="1177" extrusionOk="0">
                  <a:moveTo>
                    <a:pt x="2078" y="1"/>
                  </a:moveTo>
                  <a:cubicBezTo>
                    <a:pt x="1229" y="1"/>
                    <a:pt x="445" y="445"/>
                    <a:pt x="1" y="1176"/>
                  </a:cubicBezTo>
                  <a:lnTo>
                    <a:pt x="20406" y="1176"/>
                  </a:lnTo>
                  <a:cubicBezTo>
                    <a:pt x="19962" y="445"/>
                    <a:pt x="19165" y="1"/>
                    <a:pt x="1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43;p48">
              <a:extLst>
                <a:ext uri="{FF2B5EF4-FFF2-40B4-BE49-F238E27FC236}">
                  <a16:creationId xmlns:a16="http://schemas.microsoft.com/office/drawing/2014/main" id="{52798E5E-D5D9-F2D8-347E-F44299E33E67}"/>
                </a:ext>
              </a:extLst>
            </p:cNvPr>
            <p:cNvSpPr/>
            <p:nvPr/>
          </p:nvSpPr>
          <p:spPr>
            <a:xfrm>
              <a:off x="1967988" y="3201450"/>
              <a:ext cx="298525" cy="24525"/>
            </a:xfrm>
            <a:custGeom>
              <a:avLst/>
              <a:gdLst/>
              <a:ahLst/>
              <a:cxnLst/>
              <a:rect l="l" t="t" r="r" b="b"/>
              <a:pathLst>
                <a:path w="11941" h="981" extrusionOk="0">
                  <a:moveTo>
                    <a:pt x="10008" y="0"/>
                  </a:moveTo>
                  <a:cubicBezTo>
                    <a:pt x="9995" y="0"/>
                    <a:pt x="9981" y="0"/>
                    <a:pt x="9968" y="0"/>
                  </a:cubicBezTo>
                  <a:lnTo>
                    <a:pt x="1960" y="0"/>
                  </a:lnTo>
                  <a:cubicBezTo>
                    <a:pt x="1189" y="0"/>
                    <a:pt x="471" y="353"/>
                    <a:pt x="1" y="980"/>
                  </a:cubicBezTo>
                  <a:lnTo>
                    <a:pt x="11941" y="980"/>
                  </a:lnTo>
                  <a:cubicBezTo>
                    <a:pt x="11478" y="364"/>
                    <a:pt x="10764" y="0"/>
                    <a:pt x="10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44;p48">
              <a:extLst>
                <a:ext uri="{FF2B5EF4-FFF2-40B4-BE49-F238E27FC236}">
                  <a16:creationId xmlns:a16="http://schemas.microsoft.com/office/drawing/2014/main" id="{529EAC56-CAD5-EE65-A233-97EC04049B3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45;p48">
              <a:extLst>
                <a:ext uri="{FF2B5EF4-FFF2-40B4-BE49-F238E27FC236}">
                  <a16:creationId xmlns:a16="http://schemas.microsoft.com/office/drawing/2014/main" id="{00DFF8A9-7E85-473F-B005-320E1DFF832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46;p48">
              <a:extLst>
                <a:ext uri="{FF2B5EF4-FFF2-40B4-BE49-F238E27FC236}">
                  <a16:creationId xmlns:a16="http://schemas.microsoft.com/office/drawing/2014/main" id="{E6649D39-2EE7-2A64-7719-8C4CCA5D2C22}"/>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47;p48">
              <a:extLst>
                <a:ext uri="{FF2B5EF4-FFF2-40B4-BE49-F238E27FC236}">
                  <a16:creationId xmlns:a16="http://schemas.microsoft.com/office/drawing/2014/main" id="{A3546CC4-6A21-F742-40CE-DBF7FACA4614}"/>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48;p48">
              <a:extLst>
                <a:ext uri="{FF2B5EF4-FFF2-40B4-BE49-F238E27FC236}">
                  <a16:creationId xmlns:a16="http://schemas.microsoft.com/office/drawing/2014/main" id="{03964A81-8F9D-F560-13B6-5D9CB14B3B5E}"/>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49;p48">
              <a:extLst>
                <a:ext uri="{FF2B5EF4-FFF2-40B4-BE49-F238E27FC236}">
                  <a16:creationId xmlns:a16="http://schemas.microsoft.com/office/drawing/2014/main" id="{69FD1E51-7F85-7458-E8B6-DB2E77652E8F}"/>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880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3998299" y="3069075"/>
            <a:ext cx="4141923" cy="10942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VISUALIZACION DE LOS DATOS</a:t>
            </a:r>
            <a:endParaRPr b="1" dirty="0">
              <a:latin typeface="Montserrat"/>
              <a:ea typeface="Montserrat"/>
              <a:cs typeface="Montserrat"/>
              <a:sym typeface="Montserrat"/>
            </a:endParaRPr>
          </a:p>
        </p:txBody>
      </p:sp>
      <p:sp>
        <p:nvSpPr>
          <p:cNvPr id="938" name="Google Shape;938;p32"/>
          <p:cNvSpPr txBox="1">
            <a:spLocks noGrp="1"/>
          </p:cNvSpPr>
          <p:nvPr>
            <p:ph type="title" idx="2"/>
          </p:nvPr>
        </p:nvSpPr>
        <p:spPr>
          <a:xfrm>
            <a:off x="4098000" y="1890725"/>
            <a:ext cx="1663408"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952;p32"/>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53" name="Google Shape;953;p32"/>
          <p:cNvGrpSpPr/>
          <p:nvPr/>
        </p:nvGrpSpPr>
        <p:grpSpPr>
          <a:xfrm rot="1400749">
            <a:off x="2205195" y="1727499"/>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81" name="Google Shape;981;p32"/>
          <p:cNvGrpSpPr/>
          <p:nvPr/>
        </p:nvGrpSpPr>
        <p:grpSpPr>
          <a:xfrm>
            <a:off x="1664904" y="180211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5932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6036163" y="1312325"/>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6316673" y="1181440"/>
            <a:ext cx="1730700" cy="2372049"/>
          </a:xfrm>
          <a:prstGeom prst="rect">
            <a:avLst/>
          </a:prstGeom>
        </p:spPr>
        <p:txBody>
          <a:bodyPr spcFirstLastPara="1" wrap="square" lIns="91425" tIns="91425" rIns="91425" bIns="91425" anchor="t" anchorCtr="0">
            <a:noAutofit/>
          </a:bodyPr>
          <a:lstStyle/>
          <a:p>
            <a:pPr marL="0" indent="0">
              <a:buNone/>
            </a:pPr>
            <a:r>
              <a:rPr lang="es-ES" dirty="0">
                <a:sym typeface="Barlow"/>
              </a:rPr>
              <a:t>Este grafico corresponde a los top 20 de la unión de las películas top 5 mas populares de cada año</a:t>
            </a:r>
          </a:p>
          <a:p>
            <a:pPr marL="0" indent="0">
              <a:buNone/>
            </a:pPr>
            <a:r>
              <a:rPr lang="es-ES" dirty="0">
                <a:sym typeface="Barlow"/>
              </a:rPr>
              <a:t>el objetivo es tener una referencia de cuales son las películas con mejor calificación de popularidad en el periodo.</a:t>
            </a:r>
          </a:p>
        </p:txBody>
      </p:sp>
      <p:pic>
        <p:nvPicPr>
          <p:cNvPr id="5" name="Imagen 4">
            <a:extLst>
              <a:ext uri="{FF2B5EF4-FFF2-40B4-BE49-F238E27FC236}">
                <a16:creationId xmlns:a16="http://schemas.microsoft.com/office/drawing/2014/main" id="{4E3F5AFE-3B05-2317-0163-132E56F6B236}"/>
              </a:ext>
            </a:extLst>
          </p:cNvPr>
          <p:cNvPicPr>
            <a:picLocks noChangeAspect="1"/>
          </p:cNvPicPr>
          <p:nvPr/>
        </p:nvPicPr>
        <p:blipFill>
          <a:blip r:embed="rId3"/>
          <a:stretch>
            <a:fillRect/>
          </a:stretch>
        </p:blipFill>
        <p:spPr>
          <a:xfrm>
            <a:off x="1845" y="1113780"/>
            <a:ext cx="5905827" cy="3706586"/>
          </a:xfrm>
          <a:prstGeom prst="rect">
            <a:avLst/>
          </a:prstGeom>
        </p:spPr>
      </p:pic>
      <p:grpSp>
        <p:nvGrpSpPr>
          <p:cNvPr id="6" name="Google Shape;1178;p37">
            <a:extLst>
              <a:ext uri="{FF2B5EF4-FFF2-40B4-BE49-F238E27FC236}">
                <a16:creationId xmlns:a16="http://schemas.microsoft.com/office/drawing/2014/main" id="{61B54FD6-2444-5B2D-F153-8A74F83DF887}"/>
              </a:ext>
            </a:extLst>
          </p:cNvPr>
          <p:cNvGrpSpPr/>
          <p:nvPr/>
        </p:nvGrpSpPr>
        <p:grpSpPr>
          <a:xfrm rot="-1249458">
            <a:off x="6556712" y="3708658"/>
            <a:ext cx="1131965" cy="1159509"/>
            <a:chOff x="5145200" y="5500050"/>
            <a:chExt cx="929800" cy="952425"/>
          </a:xfrm>
        </p:grpSpPr>
        <p:sp>
          <p:nvSpPr>
            <p:cNvPr id="7" name="Google Shape;1179;p37">
              <a:extLst>
                <a:ext uri="{FF2B5EF4-FFF2-40B4-BE49-F238E27FC236}">
                  <a16:creationId xmlns:a16="http://schemas.microsoft.com/office/drawing/2014/main" id="{182CC4DF-2FAB-522D-4CC5-F8B9733C2248}"/>
                </a:ext>
              </a:extLst>
            </p:cNvPr>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0;p37">
              <a:extLst>
                <a:ext uri="{FF2B5EF4-FFF2-40B4-BE49-F238E27FC236}">
                  <a16:creationId xmlns:a16="http://schemas.microsoft.com/office/drawing/2014/main" id="{24FBE7EE-07FC-A76E-D99E-D3C6E0438AD6}"/>
                </a:ext>
              </a:extLst>
            </p:cNvPr>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1;p37">
              <a:extLst>
                <a:ext uri="{FF2B5EF4-FFF2-40B4-BE49-F238E27FC236}">
                  <a16:creationId xmlns:a16="http://schemas.microsoft.com/office/drawing/2014/main" id="{3F57E746-FD4C-FCA9-D508-F4002CC053D3}"/>
                </a:ext>
              </a:extLst>
            </p:cNvPr>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2;p37">
              <a:extLst>
                <a:ext uri="{FF2B5EF4-FFF2-40B4-BE49-F238E27FC236}">
                  <a16:creationId xmlns:a16="http://schemas.microsoft.com/office/drawing/2014/main" id="{37720BD1-D7E6-F706-7D3C-3149EBA2D72B}"/>
                </a:ext>
              </a:extLst>
            </p:cNvPr>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83;p37">
              <a:extLst>
                <a:ext uri="{FF2B5EF4-FFF2-40B4-BE49-F238E27FC236}">
                  <a16:creationId xmlns:a16="http://schemas.microsoft.com/office/drawing/2014/main" id="{8FE7A250-2A79-9CAB-BD9F-5FFBB55CB4BB}"/>
                </a:ext>
              </a:extLst>
            </p:cNvPr>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4;p37">
              <a:extLst>
                <a:ext uri="{FF2B5EF4-FFF2-40B4-BE49-F238E27FC236}">
                  <a16:creationId xmlns:a16="http://schemas.microsoft.com/office/drawing/2014/main" id="{D68FC599-D2D8-D6E8-8CBA-BBBD24E66C7E}"/>
                </a:ext>
              </a:extLst>
            </p:cNvPr>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5;p37">
              <a:extLst>
                <a:ext uri="{FF2B5EF4-FFF2-40B4-BE49-F238E27FC236}">
                  <a16:creationId xmlns:a16="http://schemas.microsoft.com/office/drawing/2014/main" id="{4C5F62F9-7486-F0D1-1702-72BA098562D9}"/>
                </a:ext>
              </a:extLst>
            </p:cNvPr>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6;p37">
              <a:extLst>
                <a:ext uri="{FF2B5EF4-FFF2-40B4-BE49-F238E27FC236}">
                  <a16:creationId xmlns:a16="http://schemas.microsoft.com/office/drawing/2014/main" id="{B20B0E1B-BF20-1E9C-1AA1-DFE721830727}"/>
                </a:ext>
              </a:extLst>
            </p:cNvPr>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87;p37">
              <a:extLst>
                <a:ext uri="{FF2B5EF4-FFF2-40B4-BE49-F238E27FC236}">
                  <a16:creationId xmlns:a16="http://schemas.microsoft.com/office/drawing/2014/main" id="{4BD958A8-92B9-D705-A307-625DBC0BC2AA}"/>
                </a:ext>
              </a:extLst>
            </p:cNvPr>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901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6730006" y="1312324"/>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6913306" y="1173473"/>
            <a:ext cx="1730700" cy="2339747"/>
          </a:xfrm>
          <a:prstGeom prst="rect">
            <a:avLst/>
          </a:prstGeom>
        </p:spPr>
        <p:txBody>
          <a:bodyPr spcFirstLastPara="1" wrap="square" lIns="91425" tIns="91425" rIns="91425" bIns="91425" anchor="t" anchorCtr="0">
            <a:noAutofit/>
          </a:bodyPr>
          <a:lstStyle/>
          <a:p>
            <a:pPr marL="0" indent="0">
              <a:buNone/>
            </a:pPr>
            <a:r>
              <a:rPr lang="es-ES" dirty="0">
                <a:sym typeface="Barlow"/>
              </a:rPr>
              <a:t>Algunos de los actores con mayor cantidad de actuaciones en películas top 5 de cada año.</a:t>
            </a:r>
          </a:p>
          <a:p>
            <a:pPr marL="0" indent="0">
              <a:buNone/>
            </a:pPr>
            <a:r>
              <a:rPr lang="es-ES" dirty="0">
                <a:sym typeface="Barlow"/>
              </a:rPr>
              <a:t>Acá podemos ver que algunos con mayor frecuencia es debido a que actuaron en sagas como Harry Potter, los vengadores o piratas del caribe.</a:t>
            </a:r>
          </a:p>
        </p:txBody>
      </p:sp>
      <p:pic>
        <p:nvPicPr>
          <p:cNvPr id="5" name="Google Shape;1704;p53">
            <a:extLst>
              <a:ext uri="{FF2B5EF4-FFF2-40B4-BE49-F238E27FC236}">
                <a16:creationId xmlns:a16="http://schemas.microsoft.com/office/drawing/2014/main" id="{9AC14A09-A8C0-0AE6-9F52-753BFD032E0D}"/>
              </a:ext>
            </a:extLst>
          </p:cNvPr>
          <p:cNvPicPr preferRelativeResize="0"/>
          <p:nvPr/>
        </p:nvPicPr>
        <p:blipFill rotWithShape="1">
          <a:blip r:embed="rId3">
            <a:alphaModFix/>
          </a:blip>
          <a:srcRect t="9256" b="9256"/>
          <a:stretch/>
        </p:blipFill>
        <p:spPr>
          <a:xfrm>
            <a:off x="6544376" y="3791355"/>
            <a:ext cx="1372475" cy="1118390"/>
          </a:xfrm>
          <a:prstGeom prst="rect">
            <a:avLst/>
          </a:prstGeom>
          <a:noFill/>
          <a:ln>
            <a:noFill/>
          </a:ln>
        </p:spPr>
      </p:pic>
      <p:pic>
        <p:nvPicPr>
          <p:cNvPr id="7" name="Imagen 6">
            <a:extLst>
              <a:ext uri="{FF2B5EF4-FFF2-40B4-BE49-F238E27FC236}">
                <a16:creationId xmlns:a16="http://schemas.microsoft.com/office/drawing/2014/main" id="{052D1F44-07F8-654D-BC49-13737FBE440F}"/>
              </a:ext>
            </a:extLst>
          </p:cNvPr>
          <p:cNvPicPr>
            <a:picLocks noChangeAspect="1"/>
          </p:cNvPicPr>
          <p:nvPr/>
        </p:nvPicPr>
        <p:blipFill>
          <a:blip r:embed="rId4"/>
          <a:stretch>
            <a:fillRect/>
          </a:stretch>
        </p:blipFill>
        <p:spPr>
          <a:xfrm>
            <a:off x="190976" y="1173474"/>
            <a:ext cx="6353400" cy="3740962"/>
          </a:xfrm>
          <a:prstGeom prst="rect">
            <a:avLst/>
          </a:prstGeom>
        </p:spPr>
      </p:pic>
    </p:spTree>
    <p:extLst>
      <p:ext uri="{BB962C8B-B14F-4D97-AF65-F5344CB8AC3E}">
        <p14:creationId xmlns:p14="http://schemas.microsoft.com/office/powerpoint/2010/main" val="59203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586790" y="2023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853210" y="4297704"/>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1036510" y="4219661"/>
            <a:ext cx="7249271" cy="768770"/>
          </a:xfrm>
          <a:prstGeom prst="rect">
            <a:avLst/>
          </a:prstGeom>
        </p:spPr>
        <p:txBody>
          <a:bodyPr spcFirstLastPara="1" wrap="square" lIns="91425" tIns="91425" rIns="91425" bIns="91425" anchor="t" anchorCtr="0">
            <a:noAutofit/>
          </a:bodyPr>
          <a:lstStyle/>
          <a:p>
            <a:pPr marL="0" indent="0">
              <a:buNone/>
            </a:pPr>
            <a:r>
              <a:rPr lang="es-ES" dirty="0">
                <a:sym typeface="Barlow"/>
              </a:rPr>
              <a:t>Este grafico muestra lo mismo que anterior sin embargo con el contraste de cuantas son las actuaciones totales de cada actor y así en forma proporcional responder si esa cantidad determina que hayan participado en películas top, en este caso podemos ver que no es tal la respuesta.</a:t>
            </a:r>
          </a:p>
        </p:txBody>
      </p:sp>
      <p:pic>
        <p:nvPicPr>
          <p:cNvPr id="5" name="Google Shape;1704;p53">
            <a:extLst>
              <a:ext uri="{FF2B5EF4-FFF2-40B4-BE49-F238E27FC236}">
                <a16:creationId xmlns:a16="http://schemas.microsoft.com/office/drawing/2014/main" id="{9AC14A09-A8C0-0AE6-9F52-753BFD032E0D}"/>
              </a:ext>
            </a:extLst>
          </p:cNvPr>
          <p:cNvPicPr preferRelativeResize="0"/>
          <p:nvPr/>
        </p:nvPicPr>
        <p:blipFill rotWithShape="1">
          <a:blip r:embed="rId3">
            <a:alphaModFix/>
          </a:blip>
          <a:srcRect t="9256" b="9256"/>
          <a:stretch/>
        </p:blipFill>
        <p:spPr>
          <a:xfrm>
            <a:off x="6918315" y="1786495"/>
            <a:ext cx="1372475" cy="1118390"/>
          </a:xfrm>
          <a:prstGeom prst="rect">
            <a:avLst/>
          </a:prstGeom>
          <a:noFill/>
          <a:ln>
            <a:noFill/>
          </a:ln>
        </p:spPr>
      </p:pic>
      <p:pic>
        <p:nvPicPr>
          <p:cNvPr id="9" name="Imagen 8">
            <a:extLst>
              <a:ext uri="{FF2B5EF4-FFF2-40B4-BE49-F238E27FC236}">
                <a16:creationId xmlns:a16="http://schemas.microsoft.com/office/drawing/2014/main" id="{2B4A7F76-4CDB-FD6F-6809-BA06E9DC0B8A}"/>
              </a:ext>
            </a:extLst>
          </p:cNvPr>
          <p:cNvPicPr>
            <a:picLocks noChangeAspect="1"/>
          </p:cNvPicPr>
          <p:nvPr/>
        </p:nvPicPr>
        <p:blipFill>
          <a:blip r:embed="rId4"/>
          <a:stretch>
            <a:fillRect/>
          </a:stretch>
        </p:blipFill>
        <p:spPr>
          <a:xfrm>
            <a:off x="100120" y="805533"/>
            <a:ext cx="6532862" cy="3462398"/>
          </a:xfrm>
          <a:prstGeom prst="rect">
            <a:avLst/>
          </a:prstGeom>
        </p:spPr>
      </p:pic>
    </p:spTree>
    <p:extLst>
      <p:ext uri="{BB962C8B-B14F-4D97-AF65-F5344CB8AC3E}">
        <p14:creationId xmlns:p14="http://schemas.microsoft.com/office/powerpoint/2010/main" val="233304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TABLA DE CONTENIDOS</a:t>
            </a:r>
            <a:endParaRPr dirty="0"/>
          </a:p>
        </p:txBody>
      </p:sp>
      <p:sp>
        <p:nvSpPr>
          <p:cNvPr id="828" name="Google Shape;828;p30"/>
          <p:cNvSpPr txBox="1">
            <a:spLocks noGrp="1"/>
          </p:cNvSpPr>
          <p:nvPr>
            <p:ph type="title" idx="2"/>
          </p:nvPr>
        </p:nvSpPr>
        <p:spPr>
          <a:xfrm>
            <a:off x="1222658" y="1480875"/>
            <a:ext cx="21948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9" name="Google Shape;829;p30"/>
          <p:cNvSpPr txBox="1">
            <a:spLocks noGrp="1"/>
          </p:cNvSpPr>
          <p:nvPr>
            <p:ph type="title" idx="3"/>
          </p:nvPr>
        </p:nvSpPr>
        <p:spPr>
          <a:xfrm>
            <a:off x="1222650" y="2914300"/>
            <a:ext cx="192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830" name="Google Shape;830;p30"/>
          <p:cNvSpPr txBox="1">
            <a:spLocks noGrp="1"/>
          </p:cNvSpPr>
          <p:nvPr>
            <p:ph type="title" idx="4"/>
          </p:nvPr>
        </p:nvSpPr>
        <p:spPr>
          <a:xfrm>
            <a:off x="3673865" y="1480875"/>
            <a:ext cx="192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831" name="Google Shape;831;p30"/>
          <p:cNvSpPr txBox="1">
            <a:spLocks noGrp="1"/>
          </p:cNvSpPr>
          <p:nvPr>
            <p:ph type="title" idx="5"/>
          </p:nvPr>
        </p:nvSpPr>
        <p:spPr>
          <a:xfrm>
            <a:off x="3673865" y="2914296"/>
            <a:ext cx="192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832" name="Google Shape;832;p30"/>
          <p:cNvSpPr txBox="1">
            <a:spLocks noGrp="1"/>
          </p:cNvSpPr>
          <p:nvPr>
            <p:ph type="title" idx="6"/>
          </p:nvPr>
        </p:nvSpPr>
        <p:spPr>
          <a:xfrm>
            <a:off x="5850750" y="1480875"/>
            <a:ext cx="207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833" name="Google Shape;833;p30"/>
          <p:cNvSpPr txBox="1">
            <a:spLocks noGrp="1"/>
          </p:cNvSpPr>
          <p:nvPr>
            <p:ph type="title" idx="7"/>
          </p:nvPr>
        </p:nvSpPr>
        <p:spPr>
          <a:xfrm>
            <a:off x="5850750" y="2914296"/>
            <a:ext cx="207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834" name="Google Shape;834;p30"/>
          <p:cNvSpPr txBox="1">
            <a:spLocks noGrp="1"/>
          </p:cNvSpPr>
          <p:nvPr>
            <p:ph type="subTitle" idx="1"/>
          </p:nvPr>
        </p:nvSpPr>
        <p:spPr>
          <a:xfrm>
            <a:off x="1222658" y="1928475"/>
            <a:ext cx="21948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CONTEXTO</a:t>
            </a:r>
            <a:endParaRPr dirty="0"/>
          </a:p>
        </p:txBody>
      </p:sp>
      <p:sp>
        <p:nvSpPr>
          <p:cNvPr id="835" name="Google Shape;835;p30"/>
          <p:cNvSpPr txBox="1">
            <a:spLocks noGrp="1"/>
          </p:cNvSpPr>
          <p:nvPr>
            <p:ph type="subTitle" idx="8"/>
          </p:nvPr>
        </p:nvSpPr>
        <p:spPr>
          <a:xfrm>
            <a:off x="3673865" y="1928475"/>
            <a:ext cx="19206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 &amp; SOLUCION</a:t>
            </a:r>
            <a:endParaRPr dirty="0"/>
          </a:p>
        </p:txBody>
      </p:sp>
      <p:sp>
        <p:nvSpPr>
          <p:cNvPr id="836" name="Google Shape;836;p30"/>
          <p:cNvSpPr txBox="1">
            <a:spLocks noGrp="1"/>
          </p:cNvSpPr>
          <p:nvPr>
            <p:ph type="subTitle" idx="9"/>
          </p:nvPr>
        </p:nvSpPr>
        <p:spPr>
          <a:xfrm>
            <a:off x="5850750" y="1928475"/>
            <a:ext cx="20706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DESCRIPCION DE LOS DATOS</a:t>
            </a:r>
            <a:endParaRPr dirty="0"/>
          </a:p>
        </p:txBody>
      </p:sp>
      <p:sp>
        <p:nvSpPr>
          <p:cNvPr id="837" name="Google Shape;837;p30"/>
          <p:cNvSpPr txBox="1">
            <a:spLocks noGrp="1"/>
          </p:cNvSpPr>
          <p:nvPr>
            <p:ph type="subTitle" idx="13"/>
          </p:nvPr>
        </p:nvSpPr>
        <p:spPr>
          <a:xfrm>
            <a:off x="1222658" y="3361850"/>
            <a:ext cx="2316582"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PRE-PROCESAMIENTO</a:t>
            </a: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838" name="Google Shape;838;p30"/>
          <p:cNvSpPr txBox="1">
            <a:spLocks noGrp="1"/>
          </p:cNvSpPr>
          <p:nvPr>
            <p:ph type="subTitle" idx="14"/>
          </p:nvPr>
        </p:nvSpPr>
        <p:spPr>
          <a:xfrm>
            <a:off x="3673865" y="3361850"/>
            <a:ext cx="204226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VISUALIZACION DE DATOS</a:t>
            </a:r>
            <a:endParaRPr dirty="0"/>
          </a:p>
        </p:txBody>
      </p:sp>
      <p:sp>
        <p:nvSpPr>
          <p:cNvPr id="839" name="Google Shape;839;p30"/>
          <p:cNvSpPr txBox="1">
            <a:spLocks noGrp="1"/>
          </p:cNvSpPr>
          <p:nvPr>
            <p:ph type="subTitle" idx="15"/>
          </p:nvPr>
        </p:nvSpPr>
        <p:spPr>
          <a:xfrm>
            <a:off x="5850750" y="3361850"/>
            <a:ext cx="2376638"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CONCLUSIONES</a:t>
            </a:r>
            <a:endParaRPr dirty="0"/>
          </a:p>
        </p:txBody>
      </p:sp>
      <p:grpSp>
        <p:nvGrpSpPr>
          <p:cNvPr id="840" name="Google Shape;840;p30"/>
          <p:cNvGrpSpPr/>
          <p:nvPr/>
        </p:nvGrpSpPr>
        <p:grpSpPr>
          <a:xfrm rot="2700000">
            <a:off x="7890137" y="876265"/>
            <a:ext cx="1060208" cy="986907"/>
            <a:chOff x="3101325" y="7410475"/>
            <a:chExt cx="906725" cy="871875"/>
          </a:xfrm>
        </p:grpSpPr>
        <p:sp>
          <p:nvSpPr>
            <p:cNvPr id="841" name="Google Shape;841;p30"/>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30"/>
            <p:cNvGrpSpPr/>
            <p:nvPr/>
          </p:nvGrpSpPr>
          <p:grpSpPr>
            <a:xfrm>
              <a:off x="3314925" y="7640675"/>
              <a:ext cx="481225" cy="406175"/>
              <a:chOff x="3314925" y="7640675"/>
              <a:chExt cx="481225" cy="406175"/>
            </a:xfrm>
          </p:grpSpPr>
          <p:sp>
            <p:nvSpPr>
              <p:cNvPr id="845" name="Google Shape;845;p30"/>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0"/>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0"/>
          <p:cNvGrpSpPr/>
          <p:nvPr/>
        </p:nvGrpSpPr>
        <p:grpSpPr>
          <a:xfrm>
            <a:off x="8237213" y="3196175"/>
            <a:ext cx="636900" cy="1649850"/>
            <a:chOff x="3098800" y="5574875"/>
            <a:chExt cx="636900" cy="1649850"/>
          </a:xfrm>
        </p:grpSpPr>
        <p:sp>
          <p:nvSpPr>
            <p:cNvPr id="858" name="Google Shape;858;p30"/>
            <p:cNvSpPr/>
            <p:nvPr/>
          </p:nvSpPr>
          <p:spPr>
            <a:xfrm>
              <a:off x="3098800" y="6866075"/>
              <a:ext cx="635225" cy="142250"/>
            </a:xfrm>
            <a:custGeom>
              <a:avLst/>
              <a:gdLst/>
              <a:ahLst/>
              <a:cxnLst/>
              <a:rect l="l" t="t" r="r" b="b"/>
              <a:pathLst>
                <a:path w="25409" h="5690" extrusionOk="0">
                  <a:moveTo>
                    <a:pt x="21980" y="0"/>
                  </a:moveTo>
                  <a:lnTo>
                    <a:pt x="3351" y="158"/>
                  </a:lnTo>
                  <a:cubicBezTo>
                    <a:pt x="3025" y="158"/>
                    <a:pt x="2732" y="338"/>
                    <a:pt x="2575" y="630"/>
                  </a:cubicBezTo>
                  <a:lnTo>
                    <a:pt x="1" y="5689"/>
                  </a:lnTo>
                  <a:lnTo>
                    <a:pt x="25409" y="5475"/>
                  </a:lnTo>
                  <a:lnTo>
                    <a:pt x="22755" y="461"/>
                  </a:lnTo>
                  <a:cubicBezTo>
                    <a:pt x="22598" y="169"/>
                    <a:pt x="22306" y="0"/>
                    <a:pt x="21980" y="0"/>
                  </a:cubicBezTo>
                  <a:close/>
                </a:path>
              </a:pathLst>
            </a:custGeom>
            <a:solidFill>
              <a:srgbClr val="312650">
                <a:alpha val="61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3209825" y="6901175"/>
              <a:ext cx="407275" cy="85250"/>
            </a:xfrm>
            <a:custGeom>
              <a:avLst/>
              <a:gdLst/>
              <a:ahLst/>
              <a:cxnLst/>
              <a:rect l="l" t="t" r="r" b="b"/>
              <a:pathLst>
                <a:path w="16291" h="3410" extrusionOk="0">
                  <a:moveTo>
                    <a:pt x="8427" y="1"/>
                  </a:moveTo>
                  <a:cubicBezTo>
                    <a:pt x="8328" y="1"/>
                    <a:pt x="8229" y="1"/>
                    <a:pt x="8129" y="2"/>
                  </a:cubicBezTo>
                  <a:cubicBezTo>
                    <a:pt x="3632" y="35"/>
                    <a:pt x="0" y="834"/>
                    <a:pt x="0" y="1767"/>
                  </a:cubicBezTo>
                  <a:cubicBezTo>
                    <a:pt x="11" y="2690"/>
                    <a:pt x="3505" y="3409"/>
                    <a:pt x="7853" y="3409"/>
                  </a:cubicBezTo>
                  <a:cubicBezTo>
                    <a:pt x="7952" y="3409"/>
                    <a:pt x="8051" y="3409"/>
                    <a:pt x="8151" y="3408"/>
                  </a:cubicBezTo>
                  <a:cubicBezTo>
                    <a:pt x="12648" y="3363"/>
                    <a:pt x="16291" y="2576"/>
                    <a:pt x="16279" y="1632"/>
                  </a:cubicBezTo>
                  <a:cubicBezTo>
                    <a:pt x="16268" y="719"/>
                    <a:pt x="12786"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3236250" y="6884350"/>
              <a:ext cx="362575" cy="87800"/>
            </a:xfrm>
            <a:custGeom>
              <a:avLst/>
              <a:gdLst/>
              <a:ahLst/>
              <a:cxnLst/>
              <a:rect l="l" t="t" r="r" b="b"/>
              <a:pathLst>
                <a:path w="14503" h="3512" extrusionOk="0">
                  <a:moveTo>
                    <a:pt x="13907" y="0"/>
                  </a:moveTo>
                  <a:lnTo>
                    <a:pt x="618" y="113"/>
                  </a:lnTo>
                  <a:lnTo>
                    <a:pt x="68" y="2069"/>
                  </a:lnTo>
                  <a:cubicBezTo>
                    <a:pt x="0" y="2327"/>
                    <a:pt x="135" y="2608"/>
                    <a:pt x="405" y="2698"/>
                  </a:cubicBezTo>
                  <a:cubicBezTo>
                    <a:pt x="1242" y="2980"/>
                    <a:pt x="3219" y="3512"/>
                    <a:pt x="6289" y="3512"/>
                  </a:cubicBezTo>
                  <a:cubicBezTo>
                    <a:pt x="8374" y="3512"/>
                    <a:pt x="10963" y="3266"/>
                    <a:pt x="14042" y="2530"/>
                  </a:cubicBezTo>
                  <a:cubicBezTo>
                    <a:pt x="14323" y="2451"/>
                    <a:pt x="14503" y="2159"/>
                    <a:pt x="14413" y="1878"/>
                  </a:cubicBezTo>
                  <a:lnTo>
                    <a:pt x="13907" y="0"/>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3251700" y="6859000"/>
              <a:ext cx="332525" cy="53525"/>
            </a:xfrm>
            <a:custGeom>
              <a:avLst/>
              <a:gdLst/>
              <a:ahLst/>
              <a:cxnLst/>
              <a:rect l="l" t="t" r="r" b="b"/>
              <a:pathLst>
                <a:path w="13301" h="2141" extrusionOk="0">
                  <a:moveTo>
                    <a:pt x="7022" y="1"/>
                  </a:moveTo>
                  <a:cubicBezTo>
                    <a:pt x="6897" y="1"/>
                    <a:pt x="6771" y="1"/>
                    <a:pt x="6645" y="2"/>
                  </a:cubicBezTo>
                  <a:cubicBezTo>
                    <a:pt x="2968" y="36"/>
                    <a:pt x="0" y="542"/>
                    <a:pt x="0" y="1127"/>
                  </a:cubicBezTo>
                  <a:cubicBezTo>
                    <a:pt x="11" y="1691"/>
                    <a:pt x="2789" y="2140"/>
                    <a:pt x="6279" y="2140"/>
                  </a:cubicBezTo>
                  <a:cubicBezTo>
                    <a:pt x="6404" y="2140"/>
                    <a:pt x="6529" y="2140"/>
                    <a:pt x="6656" y="2138"/>
                  </a:cubicBezTo>
                  <a:cubicBezTo>
                    <a:pt x="10332" y="2105"/>
                    <a:pt x="13300" y="1599"/>
                    <a:pt x="13300" y="1014"/>
                  </a:cubicBezTo>
                  <a:cubicBezTo>
                    <a:pt x="13289" y="450"/>
                    <a:pt x="10512" y="1"/>
                    <a:pt x="7022"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3098800" y="7002675"/>
              <a:ext cx="636900" cy="222050"/>
            </a:xfrm>
            <a:custGeom>
              <a:avLst/>
              <a:gdLst/>
              <a:ahLst/>
              <a:cxnLst/>
              <a:rect l="l" t="t" r="r" b="b"/>
              <a:pathLst>
                <a:path w="25476" h="8882" extrusionOk="0">
                  <a:moveTo>
                    <a:pt x="25420" y="0"/>
                  </a:moveTo>
                  <a:lnTo>
                    <a:pt x="1" y="225"/>
                  </a:lnTo>
                  <a:lnTo>
                    <a:pt x="57" y="7499"/>
                  </a:lnTo>
                  <a:cubicBezTo>
                    <a:pt x="57" y="8275"/>
                    <a:pt x="686" y="8882"/>
                    <a:pt x="1462" y="8882"/>
                  </a:cubicBezTo>
                  <a:lnTo>
                    <a:pt x="24104" y="8691"/>
                  </a:lnTo>
                  <a:cubicBezTo>
                    <a:pt x="24880" y="8691"/>
                    <a:pt x="25476" y="8050"/>
                    <a:pt x="25476" y="7274"/>
                  </a:cubicBezTo>
                  <a:lnTo>
                    <a:pt x="25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3284575" y="6831500"/>
              <a:ext cx="265075" cy="64250"/>
            </a:xfrm>
            <a:custGeom>
              <a:avLst/>
              <a:gdLst/>
              <a:ahLst/>
              <a:cxnLst/>
              <a:rect l="l" t="t" r="r" b="b"/>
              <a:pathLst>
                <a:path w="10603" h="2570" extrusionOk="0">
                  <a:moveTo>
                    <a:pt x="10175" y="1"/>
                  </a:moveTo>
                  <a:lnTo>
                    <a:pt x="450" y="79"/>
                  </a:lnTo>
                  <a:lnTo>
                    <a:pt x="57" y="1507"/>
                  </a:lnTo>
                  <a:cubicBezTo>
                    <a:pt x="1" y="1709"/>
                    <a:pt x="113" y="1901"/>
                    <a:pt x="304" y="1968"/>
                  </a:cubicBezTo>
                  <a:cubicBezTo>
                    <a:pt x="912" y="2182"/>
                    <a:pt x="2351" y="2570"/>
                    <a:pt x="4583" y="2570"/>
                  </a:cubicBezTo>
                  <a:cubicBezTo>
                    <a:pt x="6110" y="2570"/>
                    <a:pt x="8009" y="2388"/>
                    <a:pt x="10265" y="1844"/>
                  </a:cubicBezTo>
                  <a:cubicBezTo>
                    <a:pt x="10479" y="1788"/>
                    <a:pt x="10602" y="1575"/>
                    <a:pt x="10546" y="1383"/>
                  </a:cubicBezTo>
                  <a:lnTo>
                    <a:pt x="10175" y="1"/>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3295825" y="6812675"/>
              <a:ext cx="242850" cy="39100"/>
            </a:xfrm>
            <a:custGeom>
              <a:avLst/>
              <a:gdLst/>
              <a:ahLst/>
              <a:cxnLst/>
              <a:rect l="l" t="t" r="r" b="b"/>
              <a:pathLst>
                <a:path w="9714" h="1564" extrusionOk="0">
                  <a:moveTo>
                    <a:pt x="4987" y="0"/>
                  </a:moveTo>
                  <a:cubicBezTo>
                    <a:pt x="4944" y="0"/>
                    <a:pt x="4901" y="0"/>
                    <a:pt x="4857" y="0"/>
                  </a:cubicBezTo>
                  <a:cubicBezTo>
                    <a:pt x="2170" y="12"/>
                    <a:pt x="0" y="383"/>
                    <a:pt x="0" y="810"/>
                  </a:cubicBezTo>
                  <a:cubicBezTo>
                    <a:pt x="0" y="1241"/>
                    <a:pt x="2109" y="1563"/>
                    <a:pt x="4734" y="1563"/>
                  </a:cubicBezTo>
                  <a:cubicBezTo>
                    <a:pt x="4779" y="1563"/>
                    <a:pt x="4823" y="1563"/>
                    <a:pt x="4868" y="1563"/>
                  </a:cubicBezTo>
                  <a:cubicBezTo>
                    <a:pt x="7555" y="1541"/>
                    <a:pt x="9714" y="1181"/>
                    <a:pt x="9714" y="742"/>
                  </a:cubicBezTo>
                  <a:cubicBezTo>
                    <a:pt x="9714" y="333"/>
                    <a:pt x="7603" y="0"/>
                    <a:pt x="4987"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3197175" y="5574875"/>
              <a:ext cx="419650" cy="1263725"/>
            </a:xfrm>
            <a:custGeom>
              <a:avLst/>
              <a:gdLst/>
              <a:ahLst/>
              <a:cxnLst/>
              <a:rect l="l" t="t" r="r" b="b"/>
              <a:pathLst>
                <a:path w="16786" h="50549" extrusionOk="0">
                  <a:moveTo>
                    <a:pt x="8328" y="1"/>
                  </a:moveTo>
                  <a:cubicBezTo>
                    <a:pt x="8310" y="1"/>
                    <a:pt x="8293" y="1"/>
                    <a:pt x="8275" y="1"/>
                  </a:cubicBezTo>
                  <a:cubicBezTo>
                    <a:pt x="2789" y="46"/>
                    <a:pt x="3857" y="7016"/>
                    <a:pt x="6723" y="8196"/>
                  </a:cubicBezTo>
                  <a:lnTo>
                    <a:pt x="6544" y="8927"/>
                  </a:lnTo>
                  <a:lnTo>
                    <a:pt x="2249" y="10501"/>
                  </a:lnTo>
                  <a:cubicBezTo>
                    <a:pt x="810" y="11063"/>
                    <a:pt x="0" y="12536"/>
                    <a:pt x="304" y="14009"/>
                  </a:cubicBezTo>
                  <a:lnTo>
                    <a:pt x="2845" y="25611"/>
                  </a:lnTo>
                  <a:cubicBezTo>
                    <a:pt x="2912" y="25948"/>
                    <a:pt x="3182" y="26229"/>
                    <a:pt x="3531" y="26319"/>
                  </a:cubicBezTo>
                  <a:cubicBezTo>
                    <a:pt x="3935" y="26432"/>
                    <a:pt x="4216" y="26803"/>
                    <a:pt x="4228" y="27207"/>
                  </a:cubicBezTo>
                  <a:lnTo>
                    <a:pt x="4925" y="50153"/>
                  </a:lnTo>
                  <a:cubicBezTo>
                    <a:pt x="4925" y="50153"/>
                    <a:pt x="5497" y="50549"/>
                    <a:pt x="8423" y="50549"/>
                  </a:cubicBezTo>
                  <a:cubicBezTo>
                    <a:pt x="8539" y="50549"/>
                    <a:pt x="8658" y="50548"/>
                    <a:pt x="8781" y="50547"/>
                  </a:cubicBezTo>
                  <a:cubicBezTo>
                    <a:pt x="12030" y="50524"/>
                    <a:pt x="12491" y="50097"/>
                    <a:pt x="12491" y="50097"/>
                  </a:cubicBezTo>
                  <a:lnTo>
                    <a:pt x="12806" y="27140"/>
                  </a:lnTo>
                  <a:cubicBezTo>
                    <a:pt x="12806" y="26735"/>
                    <a:pt x="13087" y="26364"/>
                    <a:pt x="13491" y="26241"/>
                  </a:cubicBezTo>
                  <a:cubicBezTo>
                    <a:pt x="13840" y="26128"/>
                    <a:pt x="14098" y="25847"/>
                    <a:pt x="14166" y="25510"/>
                  </a:cubicBezTo>
                  <a:lnTo>
                    <a:pt x="16482" y="13874"/>
                  </a:lnTo>
                  <a:cubicBezTo>
                    <a:pt x="16785" y="12401"/>
                    <a:pt x="15942" y="10940"/>
                    <a:pt x="14492" y="10400"/>
                  </a:cubicBezTo>
                  <a:lnTo>
                    <a:pt x="10164" y="8894"/>
                  </a:lnTo>
                  <a:lnTo>
                    <a:pt x="9984" y="8163"/>
                  </a:lnTo>
                  <a:cubicBezTo>
                    <a:pt x="12819" y="6930"/>
                    <a:pt x="13777" y="1"/>
                    <a:pt x="8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3361300" y="5778925"/>
              <a:ext cx="85475" cy="19650"/>
            </a:xfrm>
            <a:custGeom>
              <a:avLst/>
              <a:gdLst/>
              <a:ahLst/>
              <a:cxnLst/>
              <a:rect l="l" t="t" r="r" b="b"/>
              <a:pathLst>
                <a:path w="3419" h="786" extrusionOk="0">
                  <a:moveTo>
                    <a:pt x="3419" y="1"/>
                  </a:moveTo>
                  <a:cubicBezTo>
                    <a:pt x="3419" y="1"/>
                    <a:pt x="2694" y="301"/>
                    <a:pt x="1706" y="301"/>
                  </a:cubicBezTo>
                  <a:cubicBezTo>
                    <a:pt x="1237" y="301"/>
                    <a:pt x="708" y="233"/>
                    <a:pt x="170" y="34"/>
                  </a:cubicBezTo>
                  <a:lnTo>
                    <a:pt x="1" y="765"/>
                  </a:lnTo>
                  <a:cubicBezTo>
                    <a:pt x="267" y="779"/>
                    <a:pt x="512" y="786"/>
                    <a:pt x="738" y="786"/>
                  </a:cubicBezTo>
                  <a:cubicBezTo>
                    <a:pt x="3239" y="786"/>
                    <a:pt x="3419" y="1"/>
                    <a:pt x="3419"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3278950" y="5926200"/>
              <a:ext cx="203250" cy="131000"/>
            </a:xfrm>
            <a:custGeom>
              <a:avLst/>
              <a:gdLst/>
              <a:ahLst/>
              <a:cxnLst/>
              <a:rect l="l" t="t" r="r" b="b"/>
              <a:pathLst>
                <a:path w="8130" h="5240" extrusionOk="0">
                  <a:moveTo>
                    <a:pt x="1" y="1"/>
                  </a:moveTo>
                  <a:lnTo>
                    <a:pt x="642" y="5240"/>
                  </a:lnTo>
                  <a:lnTo>
                    <a:pt x="8129" y="4869"/>
                  </a:lnTo>
                  <a:lnTo>
                    <a:pt x="1170" y="4768"/>
                  </a:lnTo>
                  <a:lnTo>
                    <a:pt x="1"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3340525" y="5923675"/>
              <a:ext cx="200700" cy="131575"/>
            </a:xfrm>
            <a:custGeom>
              <a:avLst/>
              <a:gdLst/>
              <a:ahLst/>
              <a:cxnLst/>
              <a:rect l="l" t="t" r="r" b="b"/>
              <a:pathLst>
                <a:path w="8028" h="5263" extrusionOk="0">
                  <a:moveTo>
                    <a:pt x="8027" y="1"/>
                  </a:moveTo>
                  <a:lnTo>
                    <a:pt x="6948" y="4812"/>
                  </a:lnTo>
                  <a:lnTo>
                    <a:pt x="0" y="5003"/>
                  </a:lnTo>
                  <a:lnTo>
                    <a:pt x="7476" y="5262"/>
                  </a:lnTo>
                  <a:lnTo>
                    <a:pt x="8027"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3255925" y="6112000"/>
              <a:ext cx="306100" cy="17450"/>
            </a:xfrm>
            <a:custGeom>
              <a:avLst/>
              <a:gdLst/>
              <a:ahLst/>
              <a:cxnLst/>
              <a:rect l="l" t="t" r="r" b="b"/>
              <a:pathLst>
                <a:path w="12244" h="698" extrusionOk="0">
                  <a:moveTo>
                    <a:pt x="6363" y="0"/>
                  </a:moveTo>
                  <a:lnTo>
                    <a:pt x="0" y="697"/>
                  </a:lnTo>
                  <a:lnTo>
                    <a:pt x="12243" y="596"/>
                  </a:lnTo>
                  <a:lnTo>
                    <a:pt x="6363"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3393925" y="6354825"/>
              <a:ext cx="41900" cy="484000"/>
            </a:xfrm>
            <a:custGeom>
              <a:avLst/>
              <a:gdLst/>
              <a:ahLst/>
              <a:cxnLst/>
              <a:rect l="l" t="t" r="r" b="b"/>
              <a:pathLst>
                <a:path w="1676" h="19360" extrusionOk="0">
                  <a:moveTo>
                    <a:pt x="675" y="0"/>
                  </a:moveTo>
                  <a:lnTo>
                    <a:pt x="0" y="19360"/>
                  </a:lnTo>
                  <a:lnTo>
                    <a:pt x="1675" y="19349"/>
                  </a:lnTo>
                  <a:lnTo>
                    <a:pt x="675"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3247475" y="7033575"/>
              <a:ext cx="344900" cy="161075"/>
            </a:xfrm>
            <a:custGeom>
              <a:avLst/>
              <a:gdLst/>
              <a:ahLst/>
              <a:cxnLst/>
              <a:rect l="l" t="t" r="r" b="b"/>
              <a:pathLst>
                <a:path w="13796" h="6443" extrusionOk="0">
                  <a:moveTo>
                    <a:pt x="12694" y="1"/>
                  </a:moveTo>
                  <a:lnTo>
                    <a:pt x="1058" y="102"/>
                  </a:lnTo>
                  <a:cubicBezTo>
                    <a:pt x="1058" y="552"/>
                    <a:pt x="687" y="912"/>
                    <a:pt x="237" y="934"/>
                  </a:cubicBezTo>
                  <a:lnTo>
                    <a:pt x="1" y="934"/>
                  </a:lnTo>
                  <a:lnTo>
                    <a:pt x="46" y="5622"/>
                  </a:lnTo>
                  <a:lnTo>
                    <a:pt x="282" y="5622"/>
                  </a:lnTo>
                  <a:cubicBezTo>
                    <a:pt x="732" y="5622"/>
                    <a:pt x="1091" y="5993"/>
                    <a:pt x="1114" y="6443"/>
                  </a:cubicBezTo>
                  <a:lnTo>
                    <a:pt x="12750" y="6342"/>
                  </a:lnTo>
                  <a:cubicBezTo>
                    <a:pt x="12750" y="5892"/>
                    <a:pt x="13110" y="5521"/>
                    <a:pt x="13559" y="5510"/>
                  </a:cubicBezTo>
                  <a:lnTo>
                    <a:pt x="13795" y="5510"/>
                  </a:lnTo>
                  <a:lnTo>
                    <a:pt x="13762" y="822"/>
                  </a:lnTo>
                  <a:lnTo>
                    <a:pt x="13514" y="822"/>
                  </a:lnTo>
                  <a:cubicBezTo>
                    <a:pt x="13065" y="822"/>
                    <a:pt x="12705" y="451"/>
                    <a:pt x="1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3280375" y="7090075"/>
              <a:ext cx="273200" cy="11275"/>
            </a:xfrm>
            <a:custGeom>
              <a:avLst/>
              <a:gdLst/>
              <a:ahLst/>
              <a:cxnLst/>
              <a:rect l="l" t="t" r="r" b="b"/>
              <a:pathLst>
                <a:path w="10928" h="451" extrusionOk="0">
                  <a:moveTo>
                    <a:pt x="10737" y="1"/>
                  </a:moveTo>
                  <a:lnTo>
                    <a:pt x="191" y="91"/>
                  </a:lnTo>
                  <a:cubicBezTo>
                    <a:pt x="90" y="91"/>
                    <a:pt x="0" y="169"/>
                    <a:pt x="0" y="270"/>
                  </a:cubicBezTo>
                  <a:cubicBezTo>
                    <a:pt x="0" y="372"/>
                    <a:pt x="90" y="450"/>
                    <a:pt x="191" y="450"/>
                  </a:cubicBezTo>
                  <a:lnTo>
                    <a:pt x="10737" y="372"/>
                  </a:lnTo>
                  <a:cubicBezTo>
                    <a:pt x="10838" y="372"/>
                    <a:pt x="10928" y="282"/>
                    <a:pt x="10928" y="180"/>
                  </a:cubicBezTo>
                  <a:cubicBezTo>
                    <a:pt x="10928" y="68"/>
                    <a:pt x="10838" y="1"/>
                    <a:pt x="10737"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3351750" y="7129150"/>
              <a:ext cx="131575" cy="10150"/>
            </a:xfrm>
            <a:custGeom>
              <a:avLst/>
              <a:gdLst/>
              <a:ahLst/>
              <a:cxnLst/>
              <a:rect l="l" t="t" r="r" b="b"/>
              <a:pathLst>
                <a:path w="5263" h="406" extrusionOk="0">
                  <a:moveTo>
                    <a:pt x="5172" y="0"/>
                  </a:moveTo>
                  <a:lnTo>
                    <a:pt x="91" y="45"/>
                  </a:lnTo>
                  <a:cubicBezTo>
                    <a:pt x="46" y="45"/>
                    <a:pt x="1" y="124"/>
                    <a:pt x="1" y="225"/>
                  </a:cubicBezTo>
                  <a:cubicBezTo>
                    <a:pt x="1" y="326"/>
                    <a:pt x="46" y="405"/>
                    <a:pt x="91" y="405"/>
                  </a:cubicBezTo>
                  <a:lnTo>
                    <a:pt x="5172" y="360"/>
                  </a:lnTo>
                  <a:cubicBezTo>
                    <a:pt x="5217" y="360"/>
                    <a:pt x="5262" y="281"/>
                    <a:pt x="5262" y="180"/>
                  </a:cubicBezTo>
                  <a:cubicBezTo>
                    <a:pt x="5262" y="90"/>
                    <a:pt x="5217" y="0"/>
                    <a:pt x="517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3306775" y="6236500"/>
              <a:ext cx="201850" cy="16075"/>
            </a:xfrm>
            <a:custGeom>
              <a:avLst/>
              <a:gdLst/>
              <a:ahLst/>
              <a:cxnLst/>
              <a:rect l="l" t="t" r="r" b="b"/>
              <a:pathLst>
                <a:path w="8074" h="643" extrusionOk="0">
                  <a:moveTo>
                    <a:pt x="8073" y="0"/>
                  </a:moveTo>
                  <a:lnTo>
                    <a:pt x="1" y="68"/>
                  </a:lnTo>
                  <a:cubicBezTo>
                    <a:pt x="1" y="68"/>
                    <a:pt x="1800" y="643"/>
                    <a:pt x="4040" y="643"/>
                  </a:cubicBezTo>
                  <a:cubicBezTo>
                    <a:pt x="4103" y="643"/>
                    <a:pt x="4165" y="642"/>
                    <a:pt x="4228" y="641"/>
                  </a:cubicBezTo>
                  <a:cubicBezTo>
                    <a:pt x="6567" y="619"/>
                    <a:pt x="8073" y="0"/>
                    <a:pt x="8073"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3432150" y="5594650"/>
              <a:ext cx="58475" cy="66000"/>
            </a:xfrm>
            <a:custGeom>
              <a:avLst/>
              <a:gdLst/>
              <a:ahLst/>
              <a:cxnLst/>
              <a:rect l="l" t="t" r="r" b="b"/>
              <a:pathLst>
                <a:path w="2339" h="2640" extrusionOk="0">
                  <a:moveTo>
                    <a:pt x="393" y="1"/>
                  </a:moveTo>
                  <a:cubicBezTo>
                    <a:pt x="313" y="1"/>
                    <a:pt x="234" y="18"/>
                    <a:pt x="146" y="53"/>
                  </a:cubicBezTo>
                  <a:cubicBezTo>
                    <a:pt x="23" y="109"/>
                    <a:pt x="0" y="278"/>
                    <a:pt x="56" y="390"/>
                  </a:cubicBezTo>
                  <a:cubicBezTo>
                    <a:pt x="169" y="604"/>
                    <a:pt x="427" y="705"/>
                    <a:pt x="618" y="829"/>
                  </a:cubicBezTo>
                  <a:cubicBezTo>
                    <a:pt x="641" y="840"/>
                    <a:pt x="652" y="851"/>
                    <a:pt x="675" y="874"/>
                  </a:cubicBezTo>
                  <a:lnTo>
                    <a:pt x="697" y="874"/>
                  </a:lnTo>
                  <a:lnTo>
                    <a:pt x="708" y="885"/>
                  </a:lnTo>
                  <a:cubicBezTo>
                    <a:pt x="753" y="907"/>
                    <a:pt x="787" y="952"/>
                    <a:pt x="821" y="986"/>
                  </a:cubicBezTo>
                  <a:cubicBezTo>
                    <a:pt x="899" y="1054"/>
                    <a:pt x="978" y="1132"/>
                    <a:pt x="1046" y="1222"/>
                  </a:cubicBezTo>
                  <a:lnTo>
                    <a:pt x="1068" y="1245"/>
                  </a:lnTo>
                  <a:cubicBezTo>
                    <a:pt x="1091" y="1256"/>
                    <a:pt x="1091" y="1278"/>
                    <a:pt x="1102" y="1278"/>
                  </a:cubicBezTo>
                  <a:lnTo>
                    <a:pt x="1181" y="1402"/>
                  </a:lnTo>
                  <a:cubicBezTo>
                    <a:pt x="1237" y="1481"/>
                    <a:pt x="1293" y="1582"/>
                    <a:pt x="1338" y="1683"/>
                  </a:cubicBezTo>
                  <a:cubicBezTo>
                    <a:pt x="1349" y="1706"/>
                    <a:pt x="1349" y="1728"/>
                    <a:pt x="1372" y="1751"/>
                  </a:cubicBezTo>
                  <a:cubicBezTo>
                    <a:pt x="1383" y="1796"/>
                    <a:pt x="1394" y="1852"/>
                    <a:pt x="1428" y="1897"/>
                  </a:cubicBezTo>
                  <a:cubicBezTo>
                    <a:pt x="1439" y="1953"/>
                    <a:pt x="1462" y="2020"/>
                    <a:pt x="1484" y="2077"/>
                  </a:cubicBezTo>
                  <a:lnTo>
                    <a:pt x="1484" y="2099"/>
                  </a:lnTo>
                  <a:lnTo>
                    <a:pt x="1484" y="2212"/>
                  </a:lnTo>
                  <a:cubicBezTo>
                    <a:pt x="1484" y="2431"/>
                    <a:pt x="1666" y="2639"/>
                    <a:pt x="1893" y="2639"/>
                  </a:cubicBezTo>
                  <a:cubicBezTo>
                    <a:pt x="1899" y="2639"/>
                    <a:pt x="1905" y="2639"/>
                    <a:pt x="1911" y="2639"/>
                  </a:cubicBezTo>
                  <a:cubicBezTo>
                    <a:pt x="2170" y="2627"/>
                    <a:pt x="2327" y="2436"/>
                    <a:pt x="2339" y="2200"/>
                  </a:cubicBezTo>
                  <a:cubicBezTo>
                    <a:pt x="2339" y="1919"/>
                    <a:pt x="2215" y="1604"/>
                    <a:pt x="2069" y="1335"/>
                  </a:cubicBezTo>
                  <a:cubicBezTo>
                    <a:pt x="1945" y="1099"/>
                    <a:pt x="1788" y="885"/>
                    <a:pt x="1608" y="683"/>
                  </a:cubicBezTo>
                  <a:cubicBezTo>
                    <a:pt x="1428" y="503"/>
                    <a:pt x="1226" y="334"/>
                    <a:pt x="1001" y="210"/>
                  </a:cubicBezTo>
                  <a:cubicBezTo>
                    <a:pt x="888" y="143"/>
                    <a:pt x="765" y="87"/>
                    <a:pt x="618" y="42"/>
                  </a:cubicBezTo>
                  <a:cubicBezTo>
                    <a:pt x="538" y="15"/>
                    <a:pt x="465"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3472050" y="5673950"/>
              <a:ext cx="18300" cy="31625"/>
            </a:xfrm>
            <a:custGeom>
              <a:avLst/>
              <a:gdLst/>
              <a:ahLst/>
              <a:cxnLst/>
              <a:rect l="l" t="t" r="r" b="b"/>
              <a:pathLst>
                <a:path w="732" h="1265" extrusionOk="0">
                  <a:moveTo>
                    <a:pt x="439" y="0"/>
                  </a:moveTo>
                  <a:cubicBezTo>
                    <a:pt x="381" y="0"/>
                    <a:pt x="317" y="30"/>
                    <a:pt x="259" y="74"/>
                  </a:cubicBezTo>
                  <a:cubicBezTo>
                    <a:pt x="192" y="130"/>
                    <a:pt x="147" y="254"/>
                    <a:pt x="147" y="344"/>
                  </a:cubicBezTo>
                  <a:cubicBezTo>
                    <a:pt x="147" y="377"/>
                    <a:pt x="147" y="411"/>
                    <a:pt x="135" y="456"/>
                  </a:cubicBezTo>
                  <a:cubicBezTo>
                    <a:pt x="124" y="602"/>
                    <a:pt x="79" y="748"/>
                    <a:pt x="34" y="883"/>
                  </a:cubicBezTo>
                  <a:cubicBezTo>
                    <a:pt x="1" y="1041"/>
                    <a:pt x="90" y="1221"/>
                    <a:pt x="248" y="1254"/>
                  </a:cubicBezTo>
                  <a:cubicBezTo>
                    <a:pt x="275" y="1262"/>
                    <a:pt x="302" y="1265"/>
                    <a:pt x="328" y="1265"/>
                  </a:cubicBezTo>
                  <a:cubicBezTo>
                    <a:pt x="465" y="1265"/>
                    <a:pt x="581" y="1173"/>
                    <a:pt x="619" y="1041"/>
                  </a:cubicBezTo>
                  <a:cubicBezTo>
                    <a:pt x="653" y="883"/>
                    <a:pt x="686" y="737"/>
                    <a:pt x="686" y="580"/>
                  </a:cubicBezTo>
                  <a:cubicBezTo>
                    <a:pt x="731" y="490"/>
                    <a:pt x="731" y="422"/>
                    <a:pt x="709" y="355"/>
                  </a:cubicBezTo>
                  <a:cubicBezTo>
                    <a:pt x="709" y="287"/>
                    <a:pt x="698" y="209"/>
                    <a:pt x="653" y="153"/>
                  </a:cubicBezTo>
                  <a:cubicBezTo>
                    <a:pt x="630" y="96"/>
                    <a:pt x="585" y="63"/>
                    <a:pt x="529" y="29"/>
                  </a:cubicBezTo>
                  <a:cubicBezTo>
                    <a:pt x="501" y="9"/>
                    <a:pt x="471"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3562925" y="5860375"/>
              <a:ext cx="33650" cy="88275"/>
            </a:xfrm>
            <a:custGeom>
              <a:avLst/>
              <a:gdLst/>
              <a:ahLst/>
              <a:cxnLst/>
              <a:rect l="l" t="t" r="r" b="b"/>
              <a:pathLst>
                <a:path w="1346" h="3531" extrusionOk="0">
                  <a:moveTo>
                    <a:pt x="272" y="0"/>
                  </a:moveTo>
                  <a:cubicBezTo>
                    <a:pt x="121" y="0"/>
                    <a:pt x="0" y="118"/>
                    <a:pt x="42" y="284"/>
                  </a:cubicBezTo>
                  <a:cubicBezTo>
                    <a:pt x="76" y="408"/>
                    <a:pt x="165" y="498"/>
                    <a:pt x="244" y="599"/>
                  </a:cubicBezTo>
                  <a:cubicBezTo>
                    <a:pt x="312" y="689"/>
                    <a:pt x="379" y="790"/>
                    <a:pt x="435" y="902"/>
                  </a:cubicBezTo>
                  <a:cubicBezTo>
                    <a:pt x="536" y="1082"/>
                    <a:pt x="593" y="1296"/>
                    <a:pt x="615" y="1510"/>
                  </a:cubicBezTo>
                  <a:cubicBezTo>
                    <a:pt x="660" y="1779"/>
                    <a:pt x="649" y="2060"/>
                    <a:pt x="604" y="2308"/>
                  </a:cubicBezTo>
                  <a:cubicBezTo>
                    <a:pt x="593" y="2431"/>
                    <a:pt x="559" y="2544"/>
                    <a:pt x="548" y="2679"/>
                  </a:cubicBezTo>
                  <a:cubicBezTo>
                    <a:pt x="525" y="2825"/>
                    <a:pt x="447" y="3016"/>
                    <a:pt x="469" y="3185"/>
                  </a:cubicBezTo>
                  <a:cubicBezTo>
                    <a:pt x="480" y="3342"/>
                    <a:pt x="559" y="3477"/>
                    <a:pt x="728" y="3522"/>
                  </a:cubicBezTo>
                  <a:cubicBezTo>
                    <a:pt x="755" y="3528"/>
                    <a:pt x="782" y="3531"/>
                    <a:pt x="809" y="3531"/>
                  </a:cubicBezTo>
                  <a:cubicBezTo>
                    <a:pt x="940" y="3531"/>
                    <a:pt x="1065" y="3465"/>
                    <a:pt x="1121" y="3353"/>
                  </a:cubicBezTo>
                  <a:cubicBezTo>
                    <a:pt x="1211" y="3207"/>
                    <a:pt x="1222" y="3027"/>
                    <a:pt x="1245" y="2870"/>
                  </a:cubicBezTo>
                  <a:cubicBezTo>
                    <a:pt x="1278" y="2690"/>
                    <a:pt x="1301" y="2521"/>
                    <a:pt x="1323" y="2341"/>
                  </a:cubicBezTo>
                  <a:cubicBezTo>
                    <a:pt x="1346" y="2004"/>
                    <a:pt x="1335" y="1667"/>
                    <a:pt x="1256" y="1352"/>
                  </a:cubicBezTo>
                  <a:cubicBezTo>
                    <a:pt x="1177" y="1094"/>
                    <a:pt x="1065" y="835"/>
                    <a:pt x="930" y="610"/>
                  </a:cubicBezTo>
                  <a:cubicBezTo>
                    <a:pt x="840" y="486"/>
                    <a:pt x="761" y="374"/>
                    <a:pt x="660" y="262"/>
                  </a:cubicBezTo>
                  <a:cubicBezTo>
                    <a:pt x="559" y="160"/>
                    <a:pt x="469" y="14"/>
                    <a:pt x="312" y="3"/>
                  </a:cubicBezTo>
                  <a:cubicBezTo>
                    <a:pt x="298" y="1"/>
                    <a:pt x="285"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3474025" y="6273175"/>
              <a:ext cx="27850" cy="129700"/>
            </a:xfrm>
            <a:custGeom>
              <a:avLst/>
              <a:gdLst/>
              <a:ahLst/>
              <a:cxnLst/>
              <a:rect l="l" t="t" r="r" b="b"/>
              <a:pathLst>
                <a:path w="1114" h="5188" extrusionOk="0">
                  <a:moveTo>
                    <a:pt x="532" y="1"/>
                  </a:moveTo>
                  <a:cubicBezTo>
                    <a:pt x="479" y="1"/>
                    <a:pt x="425" y="13"/>
                    <a:pt x="371" y="40"/>
                  </a:cubicBezTo>
                  <a:cubicBezTo>
                    <a:pt x="0" y="231"/>
                    <a:pt x="90" y="827"/>
                    <a:pt x="68" y="1175"/>
                  </a:cubicBezTo>
                  <a:cubicBezTo>
                    <a:pt x="56" y="1569"/>
                    <a:pt x="56" y="1951"/>
                    <a:pt x="68" y="2345"/>
                  </a:cubicBezTo>
                  <a:cubicBezTo>
                    <a:pt x="90" y="3132"/>
                    <a:pt x="113" y="3930"/>
                    <a:pt x="113" y="4717"/>
                  </a:cubicBezTo>
                  <a:cubicBezTo>
                    <a:pt x="113" y="5030"/>
                    <a:pt x="363" y="5188"/>
                    <a:pt x="612" y="5188"/>
                  </a:cubicBezTo>
                  <a:cubicBezTo>
                    <a:pt x="864" y="5188"/>
                    <a:pt x="1113" y="5027"/>
                    <a:pt x="1102" y="4705"/>
                  </a:cubicBezTo>
                  <a:cubicBezTo>
                    <a:pt x="1068" y="3862"/>
                    <a:pt x="1068" y="3019"/>
                    <a:pt x="1057" y="2153"/>
                  </a:cubicBezTo>
                  <a:cubicBezTo>
                    <a:pt x="1046" y="1737"/>
                    <a:pt x="1023" y="1333"/>
                    <a:pt x="1001" y="906"/>
                  </a:cubicBezTo>
                  <a:cubicBezTo>
                    <a:pt x="990" y="714"/>
                    <a:pt x="990" y="467"/>
                    <a:pt x="911" y="287"/>
                  </a:cubicBezTo>
                  <a:cubicBezTo>
                    <a:pt x="851" y="125"/>
                    <a:pt x="70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637497" y="1106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851721" y="3776954"/>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1179399" y="3696668"/>
            <a:ext cx="4451380" cy="1051820"/>
          </a:xfrm>
          <a:prstGeom prst="rect">
            <a:avLst/>
          </a:prstGeom>
        </p:spPr>
        <p:txBody>
          <a:bodyPr spcFirstLastPara="1" wrap="square" lIns="91425" tIns="91425" rIns="91425" bIns="91425" anchor="t" anchorCtr="0">
            <a:noAutofit/>
          </a:bodyPr>
          <a:lstStyle/>
          <a:p>
            <a:pPr marL="0" indent="0">
              <a:buNone/>
            </a:pPr>
            <a:r>
              <a:rPr lang="es-ES" dirty="0">
                <a:sym typeface="Barlow"/>
              </a:rPr>
              <a:t>Estos gráficos muestran algunos de los actores en películas con mayor presupuesto (a la izquierda) y cuales son  aquellos que actuaron en películas con mayor popularidad (derecha) en forma referencial sin embargo no se concluye información.</a:t>
            </a:r>
          </a:p>
        </p:txBody>
      </p:sp>
      <p:pic>
        <p:nvPicPr>
          <p:cNvPr id="9" name="Imagen 8">
            <a:extLst>
              <a:ext uri="{FF2B5EF4-FFF2-40B4-BE49-F238E27FC236}">
                <a16:creationId xmlns:a16="http://schemas.microsoft.com/office/drawing/2014/main" id="{ED7F250C-7E00-761C-90AA-B911259554A8}"/>
              </a:ext>
            </a:extLst>
          </p:cNvPr>
          <p:cNvPicPr>
            <a:picLocks noChangeAspect="1"/>
          </p:cNvPicPr>
          <p:nvPr/>
        </p:nvPicPr>
        <p:blipFill>
          <a:blip r:embed="rId3"/>
          <a:stretch>
            <a:fillRect/>
          </a:stretch>
        </p:blipFill>
        <p:spPr>
          <a:xfrm>
            <a:off x="144889" y="794110"/>
            <a:ext cx="4286250" cy="2571750"/>
          </a:xfrm>
          <a:prstGeom prst="rect">
            <a:avLst/>
          </a:prstGeom>
        </p:spPr>
      </p:pic>
      <p:pic>
        <p:nvPicPr>
          <p:cNvPr id="11" name="Imagen 10">
            <a:extLst>
              <a:ext uri="{FF2B5EF4-FFF2-40B4-BE49-F238E27FC236}">
                <a16:creationId xmlns:a16="http://schemas.microsoft.com/office/drawing/2014/main" id="{FCD607F8-E870-1C19-BA74-91DAA02E5830}"/>
              </a:ext>
            </a:extLst>
          </p:cNvPr>
          <p:cNvPicPr>
            <a:picLocks noChangeAspect="1"/>
          </p:cNvPicPr>
          <p:nvPr/>
        </p:nvPicPr>
        <p:blipFill>
          <a:blip r:embed="rId4"/>
          <a:stretch>
            <a:fillRect/>
          </a:stretch>
        </p:blipFill>
        <p:spPr>
          <a:xfrm>
            <a:off x="4489497" y="794110"/>
            <a:ext cx="4228345" cy="2537007"/>
          </a:xfrm>
          <a:prstGeom prst="rect">
            <a:avLst/>
          </a:prstGeom>
        </p:spPr>
      </p:pic>
    </p:spTree>
    <p:extLst>
      <p:ext uri="{BB962C8B-B14F-4D97-AF65-F5344CB8AC3E}">
        <p14:creationId xmlns:p14="http://schemas.microsoft.com/office/powerpoint/2010/main" val="2705819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6667884" y="956213"/>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6886363" y="820656"/>
            <a:ext cx="1730700" cy="3503901"/>
          </a:xfrm>
          <a:prstGeom prst="rect">
            <a:avLst/>
          </a:prstGeom>
        </p:spPr>
        <p:txBody>
          <a:bodyPr spcFirstLastPara="1" wrap="square" lIns="91425" tIns="91425" rIns="91425" bIns="91425" anchor="t" anchorCtr="0">
            <a:noAutofit/>
          </a:bodyPr>
          <a:lstStyle/>
          <a:p>
            <a:pPr marL="0" indent="0">
              <a:buNone/>
            </a:pPr>
            <a:r>
              <a:rPr lang="es-ES" dirty="0">
                <a:sym typeface="Barlow"/>
              </a:rPr>
              <a:t>Si revisamos el comportamiento de las puntuación de popularidad por año podemos ver que no hay ninguna tendencia sin embargo hay subidas y bajadas bruscas </a:t>
            </a:r>
          </a:p>
        </p:txBody>
      </p:sp>
      <p:pic>
        <p:nvPicPr>
          <p:cNvPr id="6" name="Imagen 5">
            <a:extLst>
              <a:ext uri="{FF2B5EF4-FFF2-40B4-BE49-F238E27FC236}">
                <a16:creationId xmlns:a16="http://schemas.microsoft.com/office/drawing/2014/main" id="{D912E781-4560-7D8E-57D4-6752DF3445B2}"/>
              </a:ext>
            </a:extLst>
          </p:cNvPr>
          <p:cNvPicPr>
            <a:picLocks noChangeAspect="1"/>
          </p:cNvPicPr>
          <p:nvPr/>
        </p:nvPicPr>
        <p:blipFill>
          <a:blip r:embed="rId3"/>
          <a:stretch>
            <a:fillRect/>
          </a:stretch>
        </p:blipFill>
        <p:spPr>
          <a:xfrm>
            <a:off x="0" y="1094268"/>
            <a:ext cx="6079793" cy="3647876"/>
          </a:xfrm>
          <a:prstGeom prst="rect">
            <a:avLst/>
          </a:prstGeom>
        </p:spPr>
      </p:pic>
      <p:grpSp>
        <p:nvGrpSpPr>
          <p:cNvPr id="8" name="Google Shape;1139;p37">
            <a:extLst>
              <a:ext uri="{FF2B5EF4-FFF2-40B4-BE49-F238E27FC236}">
                <a16:creationId xmlns:a16="http://schemas.microsoft.com/office/drawing/2014/main" id="{5BA499D5-BF35-FE31-8E49-08142C9D9621}"/>
              </a:ext>
            </a:extLst>
          </p:cNvPr>
          <p:cNvGrpSpPr/>
          <p:nvPr/>
        </p:nvGrpSpPr>
        <p:grpSpPr>
          <a:xfrm>
            <a:off x="8245648" y="3970026"/>
            <a:ext cx="898352" cy="1022584"/>
            <a:chOff x="6249225" y="5364050"/>
            <a:chExt cx="1016350" cy="1156900"/>
          </a:xfrm>
        </p:grpSpPr>
        <p:sp>
          <p:nvSpPr>
            <p:cNvPr id="9" name="Google Shape;1140;p37">
              <a:extLst>
                <a:ext uri="{FF2B5EF4-FFF2-40B4-BE49-F238E27FC236}">
                  <a16:creationId xmlns:a16="http://schemas.microsoft.com/office/drawing/2014/main" id="{6FBAD078-547C-329C-0471-782F79E72AC2}"/>
                </a:ext>
              </a:extLst>
            </p:cNvPr>
            <p:cNvSpPr/>
            <p:nvPr/>
          </p:nvSpPr>
          <p:spPr>
            <a:xfrm>
              <a:off x="6321450" y="5893600"/>
              <a:ext cx="944125" cy="201275"/>
            </a:xfrm>
            <a:custGeom>
              <a:avLst/>
              <a:gdLst/>
              <a:ahLst/>
              <a:cxnLst/>
              <a:rect l="l" t="t" r="r" b="b"/>
              <a:pathLst>
                <a:path w="37765" h="8051" extrusionOk="0">
                  <a:moveTo>
                    <a:pt x="642" y="1"/>
                  </a:moveTo>
                  <a:cubicBezTo>
                    <a:pt x="282" y="1"/>
                    <a:pt x="1" y="282"/>
                    <a:pt x="1" y="630"/>
                  </a:cubicBezTo>
                  <a:lnTo>
                    <a:pt x="1" y="7421"/>
                  </a:lnTo>
                  <a:cubicBezTo>
                    <a:pt x="1" y="7769"/>
                    <a:pt x="282" y="8050"/>
                    <a:pt x="642" y="8050"/>
                  </a:cubicBezTo>
                  <a:lnTo>
                    <a:pt x="37135" y="8050"/>
                  </a:lnTo>
                  <a:cubicBezTo>
                    <a:pt x="37483" y="8050"/>
                    <a:pt x="37764" y="7769"/>
                    <a:pt x="37764" y="7421"/>
                  </a:cubicBezTo>
                  <a:lnTo>
                    <a:pt x="37764" y="630"/>
                  </a:lnTo>
                  <a:cubicBezTo>
                    <a:pt x="37764" y="282"/>
                    <a:pt x="37483" y="1"/>
                    <a:pt x="3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1;p37">
              <a:extLst>
                <a:ext uri="{FF2B5EF4-FFF2-40B4-BE49-F238E27FC236}">
                  <a16:creationId xmlns:a16="http://schemas.microsoft.com/office/drawing/2014/main" id="{CC15F220-70D9-FAD6-7C04-D12510BFCC44}"/>
                </a:ext>
              </a:extLst>
            </p:cNvPr>
            <p:cNvSpPr/>
            <p:nvPr/>
          </p:nvSpPr>
          <p:spPr>
            <a:xfrm>
              <a:off x="6372050" y="6044525"/>
              <a:ext cx="843200" cy="476425"/>
            </a:xfrm>
            <a:custGeom>
              <a:avLst/>
              <a:gdLst/>
              <a:ahLst/>
              <a:cxnLst/>
              <a:rect l="l" t="t" r="r" b="b"/>
              <a:pathLst>
                <a:path w="33728" h="19057" extrusionOk="0">
                  <a:moveTo>
                    <a:pt x="1215" y="1"/>
                  </a:moveTo>
                  <a:cubicBezTo>
                    <a:pt x="540" y="1"/>
                    <a:pt x="0" y="552"/>
                    <a:pt x="0" y="1215"/>
                  </a:cubicBezTo>
                  <a:lnTo>
                    <a:pt x="0" y="17854"/>
                  </a:lnTo>
                  <a:cubicBezTo>
                    <a:pt x="0" y="18528"/>
                    <a:pt x="551" y="19057"/>
                    <a:pt x="1215" y="19057"/>
                  </a:cubicBezTo>
                  <a:lnTo>
                    <a:pt x="32525" y="19057"/>
                  </a:lnTo>
                  <a:cubicBezTo>
                    <a:pt x="33199" y="19057"/>
                    <a:pt x="33728" y="18517"/>
                    <a:pt x="33728" y="17854"/>
                  </a:cubicBezTo>
                  <a:lnTo>
                    <a:pt x="33728" y="1215"/>
                  </a:lnTo>
                  <a:cubicBezTo>
                    <a:pt x="33728" y="540"/>
                    <a:pt x="33188" y="1"/>
                    <a:pt x="3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2;p37">
              <a:extLst>
                <a:ext uri="{FF2B5EF4-FFF2-40B4-BE49-F238E27FC236}">
                  <a16:creationId xmlns:a16="http://schemas.microsoft.com/office/drawing/2014/main" id="{CDCEA753-334E-82F9-AE5E-ADAB8488F336}"/>
                </a:ext>
              </a:extLst>
            </p:cNvPr>
            <p:cNvSpPr/>
            <p:nvPr/>
          </p:nvSpPr>
          <p:spPr>
            <a:xfrm>
              <a:off x="6493750" y="5893600"/>
              <a:ext cx="351350" cy="201275"/>
            </a:xfrm>
            <a:custGeom>
              <a:avLst/>
              <a:gdLst/>
              <a:ahLst/>
              <a:cxnLst/>
              <a:rect l="l" t="t" r="r" b="b"/>
              <a:pathLst>
                <a:path w="14054" h="8051" extrusionOk="0">
                  <a:moveTo>
                    <a:pt x="8050" y="1"/>
                  </a:moveTo>
                  <a:lnTo>
                    <a:pt x="0" y="8050"/>
                  </a:lnTo>
                  <a:lnTo>
                    <a:pt x="6004" y="8050"/>
                  </a:lnTo>
                  <a:lnTo>
                    <a:pt x="14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3;p37">
              <a:extLst>
                <a:ext uri="{FF2B5EF4-FFF2-40B4-BE49-F238E27FC236}">
                  <a16:creationId xmlns:a16="http://schemas.microsoft.com/office/drawing/2014/main" id="{62C6C30B-115E-B1FA-079B-77AE18ADDC8E}"/>
                </a:ext>
              </a:extLst>
            </p:cNvPr>
            <p:cNvSpPr/>
            <p:nvPr/>
          </p:nvSpPr>
          <p:spPr>
            <a:xfrm>
              <a:off x="6811900" y="5893600"/>
              <a:ext cx="351075" cy="201275"/>
            </a:xfrm>
            <a:custGeom>
              <a:avLst/>
              <a:gdLst/>
              <a:ahLst/>
              <a:cxnLst/>
              <a:rect l="l" t="t" r="r" b="b"/>
              <a:pathLst>
                <a:path w="14043" h="8051" extrusionOk="0">
                  <a:moveTo>
                    <a:pt x="8062" y="1"/>
                  </a:moveTo>
                  <a:lnTo>
                    <a:pt x="1" y="8050"/>
                  </a:lnTo>
                  <a:lnTo>
                    <a:pt x="5993" y="8050"/>
                  </a:lnTo>
                  <a:lnTo>
                    <a:pt x="14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4;p37">
              <a:extLst>
                <a:ext uri="{FF2B5EF4-FFF2-40B4-BE49-F238E27FC236}">
                  <a16:creationId xmlns:a16="http://schemas.microsoft.com/office/drawing/2014/main" id="{9C29E3D9-17BE-4730-13AC-EDD995250A26}"/>
                </a:ext>
              </a:extLst>
            </p:cNvPr>
            <p:cNvSpPr/>
            <p:nvPr/>
          </p:nvSpPr>
          <p:spPr>
            <a:xfrm>
              <a:off x="7130075" y="5959100"/>
              <a:ext cx="135500" cy="135775"/>
            </a:xfrm>
            <a:custGeom>
              <a:avLst/>
              <a:gdLst/>
              <a:ahLst/>
              <a:cxnLst/>
              <a:rect l="l" t="t" r="r" b="b"/>
              <a:pathLst>
                <a:path w="5420" h="5431" extrusionOk="0">
                  <a:moveTo>
                    <a:pt x="5419" y="0"/>
                  </a:moveTo>
                  <a:lnTo>
                    <a:pt x="0" y="5430"/>
                  </a:lnTo>
                  <a:lnTo>
                    <a:pt x="4790" y="5430"/>
                  </a:lnTo>
                  <a:cubicBezTo>
                    <a:pt x="5138" y="5430"/>
                    <a:pt x="5419" y="5149"/>
                    <a:pt x="5419" y="4801"/>
                  </a:cubicBezTo>
                  <a:lnTo>
                    <a:pt x="5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5;p37">
              <a:extLst>
                <a:ext uri="{FF2B5EF4-FFF2-40B4-BE49-F238E27FC236}">
                  <a16:creationId xmlns:a16="http://schemas.microsoft.com/office/drawing/2014/main" id="{E67D64BD-19F5-00F9-67D4-932BC3F81921}"/>
                </a:ext>
              </a:extLst>
            </p:cNvPr>
            <p:cNvSpPr/>
            <p:nvPr/>
          </p:nvSpPr>
          <p:spPr>
            <a:xfrm>
              <a:off x="6249225" y="5364175"/>
              <a:ext cx="942700" cy="532175"/>
            </a:xfrm>
            <a:custGeom>
              <a:avLst/>
              <a:gdLst/>
              <a:ahLst/>
              <a:cxnLst/>
              <a:rect l="l" t="t" r="r" b="b"/>
              <a:pathLst>
                <a:path w="37708" h="21287" extrusionOk="0">
                  <a:moveTo>
                    <a:pt x="34329" y="1"/>
                  </a:moveTo>
                  <a:cubicBezTo>
                    <a:pt x="34223" y="1"/>
                    <a:pt x="34115" y="21"/>
                    <a:pt x="34009" y="64"/>
                  </a:cubicBezTo>
                  <a:lnTo>
                    <a:pt x="641" y="13769"/>
                  </a:lnTo>
                  <a:cubicBezTo>
                    <a:pt x="214" y="13949"/>
                    <a:pt x="0" y="14443"/>
                    <a:pt x="180" y="14882"/>
                  </a:cubicBezTo>
                  <a:lnTo>
                    <a:pt x="2597" y="20750"/>
                  </a:lnTo>
                  <a:cubicBezTo>
                    <a:pt x="2734" y="21083"/>
                    <a:pt x="3052" y="21286"/>
                    <a:pt x="3389" y="21286"/>
                  </a:cubicBezTo>
                  <a:cubicBezTo>
                    <a:pt x="3496" y="21286"/>
                    <a:pt x="3605" y="21266"/>
                    <a:pt x="3710" y="21223"/>
                  </a:cubicBezTo>
                  <a:lnTo>
                    <a:pt x="37067" y="7507"/>
                  </a:lnTo>
                  <a:cubicBezTo>
                    <a:pt x="37505" y="7338"/>
                    <a:pt x="37708" y="6844"/>
                    <a:pt x="37539" y="6405"/>
                  </a:cubicBezTo>
                  <a:lnTo>
                    <a:pt x="35122" y="537"/>
                  </a:lnTo>
                  <a:cubicBezTo>
                    <a:pt x="34977" y="204"/>
                    <a:pt x="34663" y="1"/>
                    <a:pt x="3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6;p37">
              <a:extLst>
                <a:ext uri="{FF2B5EF4-FFF2-40B4-BE49-F238E27FC236}">
                  <a16:creationId xmlns:a16="http://schemas.microsoft.com/office/drawing/2014/main" id="{DB1BDF3C-B632-927C-9B63-DA6AB5C6861A}"/>
                </a:ext>
              </a:extLst>
            </p:cNvPr>
            <p:cNvSpPr/>
            <p:nvPr/>
          </p:nvSpPr>
          <p:spPr>
            <a:xfrm>
              <a:off x="6405225" y="5594275"/>
              <a:ext cx="401075" cy="166425"/>
            </a:xfrm>
            <a:custGeom>
              <a:avLst/>
              <a:gdLst/>
              <a:ahLst/>
              <a:cxnLst/>
              <a:rect l="l" t="t" r="r" b="b"/>
              <a:pathLst>
                <a:path w="16043" h="6657" extrusionOk="0">
                  <a:moveTo>
                    <a:pt x="5531" y="1"/>
                  </a:moveTo>
                  <a:lnTo>
                    <a:pt x="0" y="2271"/>
                  </a:lnTo>
                  <a:lnTo>
                    <a:pt x="10500" y="6656"/>
                  </a:lnTo>
                  <a:lnTo>
                    <a:pt x="16043" y="4385"/>
                  </a:lnTo>
                  <a:lnTo>
                    <a:pt x="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7;p37">
              <a:extLst>
                <a:ext uri="{FF2B5EF4-FFF2-40B4-BE49-F238E27FC236}">
                  <a16:creationId xmlns:a16="http://schemas.microsoft.com/office/drawing/2014/main" id="{4103C28F-FFBA-3470-59EF-80F6CC9B93B1}"/>
                </a:ext>
              </a:extLst>
            </p:cNvPr>
            <p:cNvSpPr/>
            <p:nvPr/>
          </p:nvSpPr>
          <p:spPr>
            <a:xfrm>
              <a:off x="6993200" y="5364050"/>
              <a:ext cx="177075" cy="118950"/>
            </a:xfrm>
            <a:custGeom>
              <a:avLst/>
              <a:gdLst/>
              <a:ahLst/>
              <a:cxnLst/>
              <a:rect l="l" t="t" r="r" b="b"/>
              <a:pathLst>
                <a:path w="7083" h="4758" extrusionOk="0">
                  <a:moveTo>
                    <a:pt x="4561" y="0"/>
                  </a:moveTo>
                  <a:cubicBezTo>
                    <a:pt x="4458" y="0"/>
                    <a:pt x="4353" y="19"/>
                    <a:pt x="4250" y="58"/>
                  </a:cubicBezTo>
                  <a:lnTo>
                    <a:pt x="0" y="1801"/>
                  </a:lnTo>
                  <a:lnTo>
                    <a:pt x="7083" y="4758"/>
                  </a:lnTo>
                  <a:lnTo>
                    <a:pt x="5340" y="508"/>
                  </a:lnTo>
                  <a:cubicBezTo>
                    <a:pt x="5211" y="198"/>
                    <a:pt x="4898" y="0"/>
                    <a:pt x="4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p37">
              <a:extLst>
                <a:ext uri="{FF2B5EF4-FFF2-40B4-BE49-F238E27FC236}">
                  <a16:creationId xmlns:a16="http://schemas.microsoft.com/office/drawing/2014/main" id="{3838B7C8-7CC1-C76C-3DD1-F1111FEC1491}"/>
                </a:ext>
              </a:extLst>
            </p:cNvPr>
            <p:cNvSpPr/>
            <p:nvPr/>
          </p:nvSpPr>
          <p:spPr>
            <a:xfrm>
              <a:off x="6699200" y="5473150"/>
              <a:ext cx="401375" cy="166675"/>
            </a:xfrm>
            <a:custGeom>
              <a:avLst/>
              <a:gdLst/>
              <a:ahLst/>
              <a:cxnLst/>
              <a:rect l="l" t="t" r="r" b="b"/>
              <a:pathLst>
                <a:path w="16055" h="6667" extrusionOk="0">
                  <a:moveTo>
                    <a:pt x="5554" y="0"/>
                  </a:moveTo>
                  <a:lnTo>
                    <a:pt x="1" y="2282"/>
                  </a:lnTo>
                  <a:lnTo>
                    <a:pt x="10512" y="6667"/>
                  </a:lnTo>
                  <a:lnTo>
                    <a:pt x="16055" y="4396"/>
                  </a:lnTo>
                  <a:lnTo>
                    <a:pt x="5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p37">
              <a:extLst>
                <a:ext uri="{FF2B5EF4-FFF2-40B4-BE49-F238E27FC236}">
                  <a16:creationId xmlns:a16="http://schemas.microsoft.com/office/drawing/2014/main" id="{0D25BB15-F4AF-3D36-564F-D255CEF231FF}"/>
                </a:ext>
              </a:extLst>
            </p:cNvPr>
            <p:cNvSpPr/>
            <p:nvPr/>
          </p:nvSpPr>
          <p:spPr>
            <a:xfrm>
              <a:off x="6340850" y="5799425"/>
              <a:ext cx="144500" cy="176825"/>
            </a:xfrm>
            <a:custGeom>
              <a:avLst/>
              <a:gdLst/>
              <a:ahLst/>
              <a:cxnLst/>
              <a:rect l="l" t="t" r="r" b="b"/>
              <a:pathLst>
                <a:path w="5780" h="7073" extrusionOk="0">
                  <a:moveTo>
                    <a:pt x="460" y="1"/>
                  </a:moveTo>
                  <a:cubicBezTo>
                    <a:pt x="227" y="1"/>
                    <a:pt x="0" y="177"/>
                    <a:pt x="0" y="451"/>
                  </a:cubicBezTo>
                  <a:lnTo>
                    <a:pt x="0" y="6623"/>
                  </a:lnTo>
                  <a:cubicBezTo>
                    <a:pt x="0" y="6871"/>
                    <a:pt x="203" y="7073"/>
                    <a:pt x="450" y="7073"/>
                  </a:cubicBezTo>
                  <a:lnTo>
                    <a:pt x="5183" y="7073"/>
                  </a:lnTo>
                  <a:cubicBezTo>
                    <a:pt x="5565" y="7073"/>
                    <a:pt x="5779" y="6634"/>
                    <a:pt x="5554" y="6342"/>
                  </a:cubicBezTo>
                  <a:lnTo>
                    <a:pt x="821" y="181"/>
                  </a:lnTo>
                  <a:cubicBezTo>
                    <a:pt x="724" y="56"/>
                    <a:pt x="591"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0;p37">
              <a:extLst>
                <a:ext uri="{FF2B5EF4-FFF2-40B4-BE49-F238E27FC236}">
                  <a16:creationId xmlns:a16="http://schemas.microsoft.com/office/drawing/2014/main" id="{B65F8BE4-9347-A8F5-4CAD-66A64A688837}"/>
                </a:ext>
              </a:extLst>
            </p:cNvPr>
            <p:cNvSpPr/>
            <p:nvPr/>
          </p:nvSpPr>
          <p:spPr>
            <a:xfrm>
              <a:off x="6347875" y="5799575"/>
              <a:ext cx="137750" cy="176675"/>
            </a:xfrm>
            <a:custGeom>
              <a:avLst/>
              <a:gdLst/>
              <a:ahLst/>
              <a:cxnLst/>
              <a:rect l="l" t="t" r="r" b="b"/>
              <a:pathLst>
                <a:path w="5510" h="7067" extrusionOk="0">
                  <a:moveTo>
                    <a:pt x="183" y="0"/>
                  </a:moveTo>
                  <a:cubicBezTo>
                    <a:pt x="119" y="0"/>
                    <a:pt x="57" y="14"/>
                    <a:pt x="1" y="40"/>
                  </a:cubicBezTo>
                  <a:cubicBezTo>
                    <a:pt x="68" y="63"/>
                    <a:pt x="124" y="108"/>
                    <a:pt x="180" y="175"/>
                  </a:cubicBezTo>
                  <a:lnTo>
                    <a:pt x="4925" y="6336"/>
                  </a:lnTo>
                  <a:cubicBezTo>
                    <a:pt x="5150" y="6628"/>
                    <a:pt x="4936" y="7067"/>
                    <a:pt x="4554" y="7067"/>
                  </a:cubicBezTo>
                  <a:lnTo>
                    <a:pt x="4925" y="7067"/>
                  </a:lnTo>
                  <a:cubicBezTo>
                    <a:pt x="5284" y="7067"/>
                    <a:pt x="5509" y="6628"/>
                    <a:pt x="5273" y="6336"/>
                  </a:cubicBezTo>
                  <a:lnTo>
                    <a:pt x="540" y="175"/>
                  </a:lnTo>
                  <a:cubicBezTo>
                    <a:pt x="443" y="55"/>
                    <a:pt x="310"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p37">
              <a:extLst>
                <a:ext uri="{FF2B5EF4-FFF2-40B4-BE49-F238E27FC236}">
                  <a16:creationId xmlns:a16="http://schemas.microsoft.com/office/drawing/2014/main" id="{9EFCD9D1-521B-8C46-705C-1D3384F9EDF5}"/>
                </a:ext>
              </a:extLst>
            </p:cNvPr>
            <p:cNvSpPr/>
            <p:nvPr/>
          </p:nvSpPr>
          <p:spPr>
            <a:xfrm>
              <a:off x="6351525" y="5834575"/>
              <a:ext cx="17450" cy="17450"/>
            </a:xfrm>
            <a:custGeom>
              <a:avLst/>
              <a:gdLst/>
              <a:ahLst/>
              <a:cxnLst/>
              <a:rect l="l" t="t" r="r" b="b"/>
              <a:pathLst>
                <a:path w="698" h="698" extrusionOk="0">
                  <a:moveTo>
                    <a:pt x="349" y="1"/>
                  </a:moveTo>
                  <a:cubicBezTo>
                    <a:pt x="147" y="1"/>
                    <a:pt x="1" y="158"/>
                    <a:pt x="1" y="349"/>
                  </a:cubicBezTo>
                  <a:cubicBezTo>
                    <a:pt x="1" y="540"/>
                    <a:pt x="147" y="698"/>
                    <a:pt x="349" y="698"/>
                  </a:cubicBezTo>
                  <a:cubicBezTo>
                    <a:pt x="540" y="698"/>
                    <a:pt x="698" y="540"/>
                    <a:pt x="698" y="349"/>
                  </a:cubicBezTo>
                  <a:cubicBezTo>
                    <a:pt x="698" y="158"/>
                    <a:pt x="540"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2;p37">
              <a:extLst>
                <a:ext uri="{FF2B5EF4-FFF2-40B4-BE49-F238E27FC236}">
                  <a16:creationId xmlns:a16="http://schemas.microsoft.com/office/drawing/2014/main" id="{A5F4A32C-136C-29A3-F0BF-DE25F38EAE6C}"/>
                </a:ext>
              </a:extLst>
            </p:cNvPr>
            <p:cNvSpPr/>
            <p:nvPr/>
          </p:nvSpPr>
          <p:spPr>
            <a:xfrm>
              <a:off x="6353500" y="5944200"/>
              <a:ext cx="17725" cy="17450"/>
            </a:xfrm>
            <a:custGeom>
              <a:avLst/>
              <a:gdLst/>
              <a:ahLst/>
              <a:cxnLst/>
              <a:rect l="l" t="t" r="r" b="b"/>
              <a:pathLst>
                <a:path w="709" h="698" extrusionOk="0">
                  <a:moveTo>
                    <a:pt x="349" y="0"/>
                  </a:moveTo>
                  <a:cubicBezTo>
                    <a:pt x="158" y="0"/>
                    <a:pt x="0" y="158"/>
                    <a:pt x="0" y="349"/>
                  </a:cubicBezTo>
                  <a:cubicBezTo>
                    <a:pt x="0" y="551"/>
                    <a:pt x="158" y="697"/>
                    <a:pt x="349" y="697"/>
                  </a:cubicBezTo>
                  <a:cubicBezTo>
                    <a:pt x="551" y="697"/>
                    <a:pt x="709" y="551"/>
                    <a:pt x="709" y="349"/>
                  </a:cubicBezTo>
                  <a:cubicBezTo>
                    <a:pt x="709" y="158"/>
                    <a:pt x="551"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3;p37">
              <a:extLst>
                <a:ext uri="{FF2B5EF4-FFF2-40B4-BE49-F238E27FC236}">
                  <a16:creationId xmlns:a16="http://schemas.microsoft.com/office/drawing/2014/main" id="{7B1C9E36-C8BB-2088-957C-875B825064FF}"/>
                </a:ext>
              </a:extLst>
            </p:cNvPr>
            <p:cNvSpPr/>
            <p:nvPr/>
          </p:nvSpPr>
          <p:spPr>
            <a:xfrm>
              <a:off x="6440075" y="5944200"/>
              <a:ext cx="17450" cy="17450"/>
            </a:xfrm>
            <a:custGeom>
              <a:avLst/>
              <a:gdLst/>
              <a:ahLst/>
              <a:cxnLst/>
              <a:rect l="l" t="t" r="r" b="b"/>
              <a:pathLst>
                <a:path w="698" h="698" extrusionOk="0">
                  <a:moveTo>
                    <a:pt x="349" y="0"/>
                  </a:moveTo>
                  <a:cubicBezTo>
                    <a:pt x="146" y="0"/>
                    <a:pt x="0" y="158"/>
                    <a:pt x="0" y="349"/>
                  </a:cubicBezTo>
                  <a:cubicBezTo>
                    <a:pt x="0" y="551"/>
                    <a:pt x="146" y="697"/>
                    <a:pt x="349" y="697"/>
                  </a:cubicBezTo>
                  <a:cubicBezTo>
                    <a:pt x="540" y="697"/>
                    <a:pt x="697" y="551"/>
                    <a:pt x="697" y="349"/>
                  </a:cubicBezTo>
                  <a:cubicBezTo>
                    <a:pt x="697" y="158"/>
                    <a:pt x="528"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4;p37">
              <a:extLst>
                <a:ext uri="{FF2B5EF4-FFF2-40B4-BE49-F238E27FC236}">
                  <a16:creationId xmlns:a16="http://schemas.microsoft.com/office/drawing/2014/main" id="{865F7C36-2D4F-9768-47DD-902CC701F3B1}"/>
                </a:ext>
              </a:extLst>
            </p:cNvPr>
            <p:cNvSpPr/>
            <p:nvPr/>
          </p:nvSpPr>
          <p:spPr>
            <a:xfrm>
              <a:off x="6411125" y="6127175"/>
              <a:ext cx="765350" cy="25"/>
            </a:xfrm>
            <a:custGeom>
              <a:avLst/>
              <a:gdLst/>
              <a:ahLst/>
              <a:cxnLst/>
              <a:rect l="l" t="t" r="r" b="b"/>
              <a:pathLst>
                <a:path w="30614" h="1" fill="none" extrusionOk="0">
                  <a:moveTo>
                    <a:pt x="0" y="0"/>
                  </a:moveTo>
                  <a:lnTo>
                    <a:pt x="30613" y="0"/>
                  </a:lnTo>
                </a:path>
              </a:pathLst>
            </a:custGeom>
            <a:solidFill>
              <a:schemeClr val="lt1"/>
            </a:solidFill>
            <a:ln w="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5;p37">
              <a:extLst>
                <a:ext uri="{FF2B5EF4-FFF2-40B4-BE49-F238E27FC236}">
                  <a16:creationId xmlns:a16="http://schemas.microsoft.com/office/drawing/2014/main" id="{901D2DF5-D614-FBB1-E457-37718F472FA3}"/>
                </a:ext>
              </a:extLst>
            </p:cNvPr>
            <p:cNvSpPr/>
            <p:nvPr/>
          </p:nvSpPr>
          <p:spPr>
            <a:xfrm>
              <a:off x="6406900" y="62294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6;p37">
              <a:extLst>
                <a:ext uri="{FF2B5EF4-FFF2-40B4-BE49-F238E27FC236}">
                  <a16:creationId xmlns:a16="http://schemas.microsoft.com/office/drawing/2014/main" id="{2AEA3F98-8EFF-CEB4-F815-9303C080AFD5}"/>
                </a:ext>
              </a:extLst>
            </p:cNvPr>
            <p:cNvSpPr/>
            <p:nvPr/>
          </p:nvSpPr>
          <p:spPr>
            <a:xfrm>
              <a:off x="6406900" y="63362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7;p37">
              <a:extLst>
                <a:ext uri="{FF2B5EF4-FFF2-40B4-BE49-F238E27FC236}">
                  <a16:creationId xmlns:a16="http://schemas.microsoft.com/office/drawing/2014/main" id="{F821D7E0-8DB1-6060-5815-D1B86939C943}"/>
                </a:ext>
              </a:extLst>
            </p:cNvPr>
            <p:cNvSpPr/>
            <p:nvPr/>
          </p:nvSpPr>
          <p:spPr>
            <a:xfrm>
              <a:off x="6680650" y="6122675"/>
              <a:ext cx="8450" cy="115250"/>
            </a:xfrm>
            <a:custGeom>
              <a:avLst/>
              <a:gdLst/>
              <a:ahLst/>
              <a:cxnLst/>
              <a:rect l="l" t="t" r="r" b="b"/>
              <a:pathLst>
                <a:path w="338" h="4610" extrusionOk="0">
                  <a:moveTo>
                    <a:pt x="169" y="0"/>
                  </a:moveTo>
                  <a:cubicBezTo>
                    <a:pt x="68" y="0"/>
                    <a:pt x="1" y="68"/>
                    <a:pt x="1" y="169"/>
                  </a:cubicBezTo>
                  <a:lnTo>
                    <a:pt x="1" y="4441"/>
                  </a:lnTo>
                  <a:cubicBezTo>
                    <a:pt x="1" y="4542"/>
                    <a:pt x="68" y="4610"/>
                    <a:pt x="169" y="4610"/>
                  </a:cubicBezTo>
                  <a:cubicBezTo>
                    <a:pt x="270" y="4610"/>
                    <a:pt x="338"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8;p37">
              <a:extLst>
                <a:ext uri="{FF2B5EF4-FFF2-40B4-BE49-F238E27FC236}">
                  <a16:creationId xmlns:a16="http://schemas.microsoft.com/office/drawing/2014/main" id="{190FCBB4-7D91-8573-DF89-F1539A52AE06}"/>
                </a:ext>
              </a:extLst>
            </p:cNvPr>
            <p:cNvSpPr/>
            <p:nvPr/>
          </p:nvSpPr>
          <p:spPr>
            <a:xfrm>
              <a:off x="6960600" y="61226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70" y="4610"/>
                    <a:pt x="337" y="4542"/>
                    <a:pt x="337" y="4441"/>
                  </a:cubicBezTo>
                  <a:lnTo>
                    <a:pt x="337" y="169"/>
                  </a:lnTo>
                  <a:cubicBezTo>
                    <a:pt x="337"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9;p37">
              <a:extLst>
                <a:ext uri="{FF2B5EF4-FFF2-40B4-BE49-F238E27FC236}">
                  <a16:creationId xmlns:a16="http://schemas.microsoft.com/office/drawing/2014/main" id="{69D0618E-4512-10DB-5A36-2707D55E8170}"/>
                </a:ext>
              </a:extLst>
            </p:cNvPr>
            <p:cNvSpPr/>
            <p:nvPr/>
          </p:nvSpPr>
          <p:spPr>
            <a:xfrm>
              <a:off x="6829900" y="62294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59" y="4610"/>
                    <a:pt x="326"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0;p37">
              <a:extLst>
                <a:ext uri="{FF2B5EF4-FFF2-40B4-BE49-F238E27FC236}">
                  <a16:creationId xmlns:a16="http://schemas.microsoft.com/office/drawing/2014/main" id="{1DA0E1B7-8AA8-15DD-0952-51833F8737F7}"/>
                </a:ext>
              </a:extLst>
            </p:cNvPr>
            <p:cNvSpPr/>
            <p:nvPr/>
          </p:nvSpPr>
          <p:spPr>
            <a:xfrm>
              <a:off x="6406900" y="6443075"/>
              <a:ext cx="773775" cy="8450"/>
            </a:xfrm>
            <a:custGeom>
              <a:avLst/>
              <a:gdLst/>
              <a:ahLst/>
              <a:cxnLst/>
              <a:rect l="l" t="t" r="r" b="b"/>
              <a:pathLst>
                <a:path w="30951" h="338" extrusionOk="0">
                  <a:moveTo>
                    <a:pt x="169" y="1"/>
                  </a:moveTo>
                  <a:cubicBezTo>
                    <a:pt x="68" y="1"/>
                    <a:pt x="0" y="68"/>
                    <a:pt x="0" y="169"/>
                  </a:cubicBezTo>
                  <a:cubicBezTo>
                    <a:pt x="0" y="270"/>
                    <a:pt x="68" y="338"/>
                    <a:pt x="169" y="338"/>
                  </a:cubicBezTo>
                  <a:lnTo>
                    <a:pt x="30782" y="338"/>
                  </a:lnTo>
                  <a:cubicBezTo>
                    <a:pt x="30861" y="338"/>
                    <a:pt x="30929" y="248"/>
                    <a:pt x="30951" y="169"/>
                  </a:cubicBezTo>
                  <a:cubicBezTo>
                    <a:pt x="30951" y="68"/>
                    <a:pt x="30872" y="1"/>
                    <a:pt x="3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0142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2711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720000" y="4245321"/>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1138148" y="4085372"/>
            <a:ext cx="7194580" cy="988517"/>
          </a:xfrm>
          <a:prstGeom prst="rect">
            <a:avLst/>
          </a:prstGeom>
        </p:spPr>
        <p:txBody>
          <a:bodyPr spcFirstLastPara="1" wrap="square" lIns="91425" tIns="91425" rIns="91425" bIns="91425" anchor="t" anchorCtr="0">
            <a:noAutofit/>
          </a:bodyPr>
          <a:lstStyle/>
          <a:p>
            <a:pPr marL="0" indent="0">
              <a:buNone/>
            </a:pPr>
            <a:r>
              <a:rPr lang="es-ES" dirty="0">
                <a:sym typeface="Barlow"/>
              </a:rPr>
              <a:t>Comparativa rentabilidad por año (izquierda) y rentabilidad por mes (derecha) </a:t>
            </a:r>
          </a:p>
          <a:p>
            <a:pPr marL="0" indent="0">
              <a:buNone/>
            </a:pPr>
            <a:r>
              <a:rPr lang="es-ES" dirty="0">
                <a:sym typeface="Barlow"/>
              </a:rPr>
              <a:t>5e7 = 50 millones</a:t>
            </a:r>
          </a:p>
        </p:txBody>
      </p:sp>
      <p:pic>
        <p:nvPicPr>
          <p:cNvPr id="3" name="Imagen 2">
            <a:extLst>
              <a:ext uri="{FF2B5EF4-FFF2-40B4-BE49-F238E27FC236}">
                <a16:creationId xmlns:a16="http://schemas.microsoft.com/office/drawing/2014/main" id="{36EE0658-98F4-FA76-3A91-0A50BBDF0571}"/>
              </a:ext>
            </a:extLst>
          </p:cNvPr>
          <p:cNvPicPr>
            <a:picLocks noChangeAspect="1"/>
          </p:cNvPicPr>
          <p:nvPr/>
        </p:nvPicPr>
        <p:blipFill>
          <a:blip r:embed="rId3"/>
          <a:stretch>
            <a:fillRect/>
          </a:stretch>
        </p:blipFill>
        <p:spPr>
          <a:xfrm>
            <a:off x="217677" y="833285"/>
            <a:ext cx="3928062" cy="3220922"/>
          </a:xfrm>
          <a:prstGeom prst="rect">
            <a:avLst/>
          </a:prstGeom>
        </p:spPr>
      </p:pic>
      <p:pic>
        <p:nvPicPr>
          <p:cNvPr id="4" name="Imagen 3">
            <a:extLst>
              <a:ext uri="{FF2B5EF4-FFF2-40B4-BE49-F238E27FC236}">
                <a16:creationId xmlns:a16="http://schemas.microsoft.com/office/drawing/2014/main" id="{CEE8FA97-3F97-CBDA-5DC2-6965553F1A66}"/>
              </a:ext>
            </a:extLst>
          </p:cNvPr>
          <p:cNvPicPr>
            <a:picLocks noChangeAspect="1"/>
          </p:cNvPicPr>
          <p:nvPr/>
        </p:nvPicPr>
        <p:blipFill>
          <a:blip r:embed="rId4"/>
          <a:stretch>
            <a:fillRect/>
          </a:stretch>
        </p:blipFill>
        <p:spPr>
          <a:xfrm>
            <a:off x="4267650" y="859398"/>
            <a:ext cx="4156350" cy="3194809"/>
          </a:xfrm>
          <a:prstGeom prst="rect">
            <a:avLst/>
          </a:prstGeom>
        </p:spPr>
      </p:pic>
    </p:spTree>
    <p:extLst>
      <p:ext uri="{BB962C8B-B14F-4D97-AF65-F5344CB8AC3E}">
        <p14:creationId xmlns:p14="http://schemas.microsoft.com/office/powerpoint/2010/main" val="2379329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6730006" y="1312324"/>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6913306" y="1173474"/>
            <a:ext cx="1730700" cy="1564054"/>
          </a:xfrm>
          <a:prstGeom prst="rect">
            <a:avLst/>
          </a:prstGeom>
        </p:spPr>
        <p:txBody>
          <a:bodyPr spcFirstLastPara="1" wrap="square" lIns="91425" tIns="91425" rIns="91425" bIns="91425" anchor="t" anchorCtr="0">
            <a:noAutofit/>
          </a:bodyPr>
          <a:lstStyle/>
          <a:p>
            <a:pPr marL="0" indent="0">
              <a:buNone/>
            </a:pPr>
            <a:r>
              <a:rPr lang="es-ES" dirty="0">
                <a:sym typeface="Barlow"/>
              </a:rPr>
              <a:t>Comparativa histórica meses mas rentables</a:t>
            </a:r>
          </a:p>
          <a:p>
            <a:pPr marL="0" indent="0">
              <a:buNone/>
            </a:pPr>
            <a:r>
              <a:rPr lang="es-ES" dirty="0">
                <a:sym typeface="Barlow"/>
              </a:rPr>
              <a:t>1e8 = 100 millones</a:t>
            </a:r>
          </a:p>
        </p:txBody>
      </p:sp>
      <p:grpSp>
        <p:nvGrpSpPr>
          <p:cNvPr id="8" name="Google Shape;1139;p37">
            <a:extLst>
              <a:ext uri="{FF2B5EF4-FFF2-40B4-BE49-F238E27FC236}">
                <a16:creationId xmlns:a16="http://schemas.microsoft.com/office/drawing/2014/main" id="{5BA499D5-BF35-FE31-8E49-08142C9D9621}"/>
              </a:ext>
            </a:extLst>
          </p:cNvPr>
          <p:cNvGrpSpPr/>
          <p:nvPr/>
        </p:nvGrpSpPr>
        <p:grpSpPr>
          <a:xfrm>
            <a:off x="6913306" y="3100457"/>
            <a:ext cx="898352" cy="1022584"/>
            <a:chOff x="6249225" y="5364050"/>
            <a:chExt cx="1016350" cy="1156900"/>
          </a:xfrm>
        </p:grpSpPr>
        <p:sp>
          <p:nvSpPr>
            <p:cNvPr id="9" name="Google Shape;1140;p37">
              <a:extLst>
                <a:ext uri="{FF2B5EF4-FFF2-40B4-BE49-F238E27FC236}">
                  <a16:creationId xmlns:a16="http://schemas.microsoft.com/office/drawing/2014/main" id="{6FBAD078-547C-329C-0471-782F79E72AC2}"/>
                </a:ext>
              </a:extLst>
            </p:cNvPr>
            <p:cNvSpPr/>
            <p:nvPr/>
          </p:nvSpPr>
          <p:spPr>
            <a:xfrm>
              <a:off x="6321450" y="5893600"/>
              <a:ext cx="944125" cy="201275"/>
            </a:xfrm>
            <a:custGeom>
              <a:avLst/>
              <a:gdLst/>
              <a:ahLst/>
              <a:cxnLst/>
              <a:rect l="l" t="t" r="r" b="b"/>
              <a:pathLst>
                <a:path w="37765" h="8051" extrusionOk="0">
                  <a:moveTo>
                    <a:pt x="642" y="1"/>
                  </a:moveTo>
                  <a:cubicBezTo>
                    <a:pt x="282" y="1"/>
                    <a:pt x="1" y="282"/>
                    <a:pt x="1" y="630"/>
                  </a:cubicBezTo>
                  <a:lnTo>
                    <a:pt x="1" y="7421"/>
                  </a:lnTo>
                  <a:cubicBezTo>
                    <a:pt x="1" y="7769"/>
                    <a:pt x="282" y="8050"/>
                    <a:pt x="642" y="8050"/>
                  </a:cubicBezTo>
                  <a:lnTo>
                    <a:pt x="37135" y="8050"/>
                  </a:lnTo>
                  <a:cubicBezTo>
                    <a:pt x="37483" y="8050"/>
                    <a:pt x="37764" y="7769"/>
                    <a:pt x="37764" y="7421"/>
                  </a:cubicBezTo>
                  <a:lnTo>
                    <a:pt x="37764" y="630"/>
                  </a:lnTo>
                  <a:cubicBezTo>
                    <a:pt x="37764" y="282"/>
                    <a:pt x="37483" y="1"/>
                    <a:pt x="3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1;p37">
              <a:extLst>
                <a:ext uri="{FF2B5EF4-FFF2-40B4-BE49-F238E27FC236}">
                  <a16:creationId xmlns:a16="http://schemas.microsoft.com/office/drawing/2014/main" id="{CC15F220-70D9-FAD6-7C04-D12510BFCC44}"/>
                </a:ext>
              </a:extLst>
            </p:cNvPr>
            <p:cNvSpPr/>
            <p:nvPr/>
          </p:nvSpPr>
          <p:spPr>
            <a:xfrm>
              <a:off x="6372050" y="6044525"/>
              <a:ext cx="843200" cy="476425"/>
            </a:xfrm>
            <a:custGeom>
              <a:avLst/>
              <a:gdLst/>
              <a:ahLst/>
              <a:cxnLst/>
              <a:rect l="l" t="t" r="r" b="b"/>
              <a:pathLst>
                <a:path w="33728" h="19057" extrusionOk="0">
                  <a:moveTo>
                    <a:pt x="1215" y="1"/>
                  </a:moveTo>
                  <a:cubicBezTo>
                    <a:pt x="540" y="1"/>
                    <a:pt x="0" y="552"/>
                    <a:pt x="0" y="1215"/>
                  </a:cubicBezTo>
                  <a:lnTo>
                    <a:pt x="0" y="17854"/>
                  </a:lnTo>
                  <a:cubicBezTo>
                    <a:pt x="0" y="18528"/>
                    <a:pt x="551" y="19057"/>
                    <a:pt x="1215" y="19057"/>
                  </a:cubicBezTo>
                  <a:lnTo>
                    <a:pt x="32525" y="19057"/>
                  </a:lnTo>
                  <a:cubicBezTo>
                    <a:pt x="33199" y="19057"/>
                    <a:pt x="33728" y="18517"/>
                    <a:pt x="33728" y="17854"/>
                  </a:cubicBezTo>
                  <a:lnTo>
                    <a:pt x="33728" y="1215"/>
                  </a:lnTo>
                  <a:cubicBezTo>
                    <a:pt x="33728" y="540"/>
                    <a:pt x="33188" y="1"/>
                    <a:pt x="3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2;p37">
              <a:extLst>
                <a:ext uri="{FF2B5EF4-FFF2-40B4-BE49-F238E27FC236}">
                  <a16:creationId xmlns:a16="http://schemas.microsoft.com/office/drawing/2014/main" id="{CDCEA753-334E-82F9-AE5E-ADAB8488F336}"/>
                </a:ext>
              </a:extLst>
            </p:cNvPr>
            <p:cNvSpPr/>
            <p:nvPr/>
          </p:nvSpPr>
          <p:spPr>
            <a:xfrm>
              <a:off x="6493750" y="5893600"/>
              <a:ext cx="351350" cy="201275"/>
            </a:xfrm>
            <a:custGeom>
              <a:avLst/>
              <a:gdLst/>
              <a:ahLst/>
              <a:cxnLst/>
              <a:rect l="l" t="t" r="r" b="b"/>
              <a:pathLst>
                <a:path w="14054" h="8051" extrusionOk="0">
                  <a:moveTo>
                    <a:pt x="8050" y="1"/>
                  </a:moveTo>
                  <a:lnTo>
                    <a:pt x="0" y="8050"/>
                  </a:lnTo>
                  <a:lnTo>
                    <a:pt x="6004" y="8050"/>
                  </a:lnTo>
                  <a:lnTo>
                    <a:pt x="14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3;p37">
              <a:extLst>
                <a:ext uri="{FF2B5EF4-FFF2-40B4-BE49-F238E27FC236}">
                  <a16:creationId xmlns:a16="http://schemas.microsoft.com/office/drawing/2014/main" id="{62C6C30B-115E-B1FA-079B-77AE18ADDC8E}"/>
                </a:ext>
              </a:extLst>
            </p:cNvPr>
            <p:cNvSpPr/>
            <p:nvPr/>
          </p:nvSpPr>
          <p:spPr>
            <a:xfrm>
              <a:off x="6811900" y="5893600"/>
              <a:ext cx="351075" cy="201275"/>
            </a:xfrm>
            <a:custGeom>
              <a:avLst/>
              <a:gdLst/>
              <a:ahLst/>
              <a:cxnLst/>
              <a:rect l="l" t="t" r="r" b="b"/>
              <a:pathLst>
                <a:path w="14043" h="8051" extrusionOk="0">
                  <a:moveTo>
                    <a:pt x="8062" y="1"/>
                  </a:moveTo>
                  <a:lnTo>
                    <a:pt x="1" y="8050"/>
                  </a:lnTo>
                  <a:lnTo>
                    <a:pt x="5993" y="8050"/>
                  </a:lnTo>
                  <a:lnTo>
                    <a:pt x="14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4;p37">
              <a:extLst>
                <a:ext uri="{FF2B5EF4-FFF2-40B4-BE49-F238E27FC236}">
                  <a16:creationId xmlns:a16="http://schemas.microsoft.com/office/drawing/2014/main" id="{9C29E3D9-17BE-4730-13AC-EDD995250A26}"/>
                </a:ext>
              </a:extLst>
            </p:cNvPr>
            <p:cNvSpPr/>
            <p:nvPr/>
          </p:nvSpPr>
          <p:spPr>
            <a:xfrm>
              <a:off x="7130075" y="5959100"/>
              <a:ext cx="135500" cy="135775"/>
            </a:xfrm>
            <a:custGeom>
              <a:avLst/>
              <a:gdLst/>
              <a:ahLst/>
              <a:cxnLst/>
              <a:rect l="l" t="t" r="r" b="b"/>
              <a:pathLst>
                <a:path w="5420" h="5431" extrusionOk="0">
                  <a:moveTo>
                    <a:pt x="5419" y="0"/>
                  </a:moveTo>
                  <a:lnTo>
                    <a:pt x="0" y="5430"/>
                  </a:lnTo>
                  <a:lnTo>
                    <a:pt x="4790" y="5430"/>
                  </a:lnTo>
                  <a:cubicBezTo>
                    <a:pt x="5138" y="5430"/>
                    <a:pt x="5419" y="5149"/>
                    <a:pt x="5419" y="4801"/>
                  </a:cubicBezTo>
                  <a:lnTo>
                    <a:pt x="5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5;p37">
              <a:extLst>
                <a:ext uri="{FF2B5EF4-FFF2-40B4-BE49-F238E27FC236}">
                  <a16:creationId xmlns:a16="http://schemas.microsoft.com/office/drawing/2014/main" id="{E67D64BD-19F5-00F9-67D4-932BC3F81921}"/>
                </a:ext>
              </a:extLst>
            </p:cNvPr>
            <p:cNvSpPr/>
            <p:nvPr/>
          </p:nvSpPr>
          <p:spPr>
            <a:xfrm>
              <a:off x="6249225" y="5364175"/>
              <a:ext cx="942700" cy="532175"/>
            </a:xfrm>
            <a:custGeom>
              <a:avLst/>
              <a:gdLst/>
              <a:ahLst/>
              <a:cxnLst/>
              <a:rect l="l" t="t" r="r" b="b"/>
              <a:pathLst>
                <a:path w="37708" h="21287" extrusionOk="0">
                  <a:moveTo>
                    <a:pt x="34329" y="1"/>
                  </a:moveTo>
                  <a:cubicBezTo>
                    <a:pt x="34223" y="1"/>
                    <a:pt x="34115" y="21"/>
                    <a:pt x="34009" y="64"/>
                  </a:cubicBezTo>
                  <a:lnTo>
                    <a:pt x="641" y="13769"/>
                  </a:lnTo>
                  <a:cubicBezTo>
                    <a:pt x="214" y="13949"/>
                    <a:pt x="0" y="14443"/>
                    <a:pt x="180" y="14882"/>
                  </a:cubicBezTo>
                  <a:lnTo>
                    <a:pt x="2597" y="20750"/>
                  </a:lnTo>
                  <a:cubicBezTo>
                    <a:pt x="2734" y="21083"/>
                    <a:pt x="3052" y="21286"/>
                    <a:pt x="3389" y="21286"/>
                  </a:cubicBezTo>
                  <a:cubicBezTo>
                    <a:pt x="3496" y="21286"/>
                    <a:pt x="3605" y="21266"/>
                    <a:pt x="3710" y="21223"/>
                  </a:cubicBezTo>
                  <a:lnTo>
                    <a:pt x="37067" y="7507"/>
                  </a:lnTo>
                  <a:cubicBezTo>
                    <a:pt x="37505" y="7338"/>
                    <a:pt x="37708" y="6844"/>
                    <a:pt x="37539" y="6405"/>
                  </a:cubicBezTo>
                  <a:lnTo>
                    <a:pt x="35122" y="537"/>
                  </a:lnTo>
                  <a:cubicBezTo>
                    <a:pt x="34977" y="204"/>
                    <a:pt x="34663" y="1"/>
                    <a:pt x="3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6;p37">
              <a:extLst>
                <a:ext uri="{FF2B5EF4-FFF2-40B4-BE49-F238E27FC236}">
                  <a16:creationId xmlns:a16="http://schemas.microsoft.com/office/drawing/2014/main" id="{DB1BDF3C-B632-927C-9B63-DA6AB5C6861A}"/>
                </a:ext>
              </a:extLst>
            </p:cNvPr>
            <p:cNvSpPr/>
            <p:nvPr/>
          </p:nvSpPr>
          <p:spPr>
            <a:xfrm>
              <a:off x="6405225" y="5594275"/>
              <a:ext cx="401075" cy="166425"/>
            </a:xfrm>
            <a:custGeom>
              <a:avLst/>
              <a:gdLst/>
              <a:ahLst/>
              <a:cxnLst/>
              <a:rect l="l" t="t" r="r" b="b"/>
              <a:pathLst>
                <a:path w="16043" h="6657" extrusionOk="0">
                  <a:moveTo>
                    <a:pt x="5531" y="1"/>
                  </a:moveTo>
                  <a:lnTo>
                    <a:pt x="0" y="2271"/>
                  </a:lnTo>
                  <a:lnTo>
                    <a:pt x="10500" y="6656"/>
                  </a:lnTo>
                  <a:lnTo>
                    <a:pt x="16043" y="4385"/>
                  </a:lnTo>
                  <a:lnTo>
                    <a:pt x="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7;p37">
              <a:extLst>
                <a:ext uri="{FF2B5EF4-FFF2-40B4-BE49-F238E27FC236}">
                  <a16:creationId xmlns:a16="http://schemas.microsoft.com/office/drawing/2014/main" id="{4103C28F-FFBA-3470-59EF-80F6CC9B93B1}"/>
                </a:ext>
              </a:extLst>
            </p:cNvPr>
            <p:cNvSpPr/>
            <p:nvPr/>
          </p:nvSpPr>
          <p:spPr>
            <a:xfrm>
              <a:off x="6993200" y="5364050"/>
              <a:ext cx="177075" cy="118950"/>
            </a:xfrm>
            <a:custGeom>
              <a:avLst/>
              <a:gdLst/>
              <a:ahLst/>
              <a:cxnLst/>
              <a:rect l="l" t="t" r="r" b="b"/>
              <a:pathLst>
                <a:path w="7083" h="4758" extrusionOk="0">
                  <a:moveTo>
                    <a:pt x="4561" y="0"/>
                  </a:moveTo>
                  <a:cubicBezTo>
                    <a:pt x="4458" y="0"/>
                    <a:pt x="4353" y="19"/>
                    <a:pt x="4250" y="58"/>
                  </a:cubicBezTo>
                  <a:lnTo>
                    <a:pt x="0" y="1801"/>
                  </a:lnTo>
                  <a:lnTo>
                    <a:pt x="7083" y="4758"/>
                  </a:lnTo>
                  <a:lnTo>
                    <a:pt x="5340" y="508"/>
                  </a:lnTo>
                  <a:cubicBezTo>
                    <a:pt x="5211" y="198"/>
                    <a:pt x="4898" y="0"/>
                    <a:pt x="4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p37">
              <a:extLst>
                <a:ext uri="{FF2B5EF4-FFF2-40B4-BE49-F238E27FC236}">
                  <a16:creationId xmlns:a16="http://schemas.microsoft.com/office/drawing/2014/main" id="{3838B7C8-7CC1-C76C-3DD1-F1111FEC1491}"/>
                </a:ext>
              </a:extLst>
            </p:cNvPr>
            <p:cNvSpPr/>
            <p:nvPr/>
          </p:nvSpPr>
          <p:spPr>
            <a:xfrm>
              <a:off x="6699200" y="5473150"/>
              <a:ext cx="401375" cy="166675"/>
            </a:xfrm>
            <a:custGeom>
              <a:avLst/>
              <a:gdLst/>
              <a:ahLst/>
              <a:cxnLst/>
              <a:rect l="l" t="t" r="r" b="b"/>
              <a:pathLst>
                <a:path w="16055" h="6667" extrusionOk="0">
                  <a:moveTo>
                    <a:pt x="5554" y="0"/>
                  </a:moveTo>
                  <a:lnTo>
                    <a:pt x="1" y="2282"/>
                  </a:lnTo>
                  <a:lnTo>
                    <a:pt x="10512" y="6667"/>
                  </a:lnTo>
                  <a:lnTo>
                    <a:pt x="16055" y="4396"/>
                  </a:lnTo>
                  <a:lnTo>
                    <a:pt x="5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p37">
              <a:extLst>
                <a:ext uri="{FF2B5EF4-FFF2-40B4-BE49-F238E27FC236}">
                  <a16:creationId xmlns:a16="http://schemas.microsoft.com/office/drawing/2014/main" id="{0D25BB15-F4AF-3D36-564F-D255CEF231FF}"/>
                </a:ext>
              </a:extLst>
            </p:cNvPr>
            <p:cNvSpPr/>
            <p:nvPr/>
          </p:nvSpPr>
          <p:spPr>
            <a:xfrm>
              <a:off x="6340850" y="5799425"/>
              <a:ext cx="144500" cy="176825"/>
            </a:xfrm>
            <a:custGeom>
              <a:avLst/>
              <a:gdLst/>
              <a:ahLst/>
              <a:cxnLst/>
              <a:rect l="l" t="t" r="r" b="b"/>
              <a:pathLst>
                <a:path w="5780" h="7073" extrusionOk="0">
                  <a:moveTo>
                    <a:pt x="460" y="1"/>
                  </a:moveTo>
                  <a:cubicBezTo>
                    <a:pt x="227" y="1"/>
                    <a:pt x="0" y="177"/>
                    <a:pt x="0" y="451"/>
                  </a:cubicBezTo>
                  <a:lnTo>
                    <a:pt x="0" y="6623"/>
                  </a:lnTo>
                  <a:cubicBezTo>
                    <a:pt x="0" y="6871"/>
                    <a:pt x="203" y="7073"/>
                    <a:pt x="450" y="7073"/>
                  </a:cubicBezTo>
                  <a:lnTo>
                    <a:pt x="5183" y="7073"/>
                  </a:lnTo>
                  <a:cubicBezTo>
                    <a:pt x="5565" y="7073"/>
                    <a:pt x="5779" y="6634"/>
                    <a:pt x="5554" y="6342"/>
                  </a:cubicBezTo>
                  <a:lnTo>
                    <a:pt x="821" y="181"/>
                  </a:lnTo>
                  <a:cubicBezTo>
                    <a:pt x="724" y="56"/>
                    <a:pt x="591"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0;p37">
              <a:extLst>
                <a:ext uri="{FF2B5EF4-FFF2-40B4-BE49-F238E27FC236}">
                  <a16:creationId xmlns:a16="http://schemas.microsoft.com/office/drawing/2014/main" id="{B65F8BE4-9347-A8F5-4CAD-66A64A688837}"/>
                </a:ext>
              </a:extLst>
            </p:cNvPr>
            <p:cNvSpPr/>
            <p:nvPr/>
          </p:nvSpPr>
          <p:spPr>
            <a:xfrm>
              <a:off x="6347875" y="5799575"/>
              <a:ext cx="137750" cy="176675"/>
            </a:xfrm>
            <a:custGeom>
              <a:avLst/>
              <a:gdLst/>
              <a:ahLst/>
              <a:cxnLst/>
              <a:rect l="l" t="t" r="r" b="b"/>
              <a:pathLst>
                <a:path w="5510" h="7067" extrusionOk="0">
                  <a:moveTo>
                    <a:pt x="183" y="0"/>
                  </a:moveTo>
                  <a:cubicBezTo>
                    <a:pt x="119" y="0"/>
                    <a:pt x="57" y="14"/>
                    <a:pt x="1" y="40"/>
                  </a:cubicBezTo>
                  <a:cubicBezTo>
                    <a:pt x="68" y="63"/>
                    <a:pt x="124" y="108"/>
                    <a:pt x="180" y="175"/>
                  </a:cubicBezTo>
                  <a:lnTo>
                    <a:pt x="4925" y="6336"/>
                  </a:lnTo>
                  <a:cubicBezTo>
                    <a:pt x="5150" y="6628"/>
                    <a:pt x="4936" y="7067"/>
                    <a:pt x="4554" y="7067"/>
                  </a:cubicBezTo>
                  <a:lnTo>
                    <a:pt x="4925" y="7067"/>
                  </a:lnTo>
                  <a:cubicBezTo>
                    <a:pt x="5284" y="7067"/>
                    <a:pt x="5509" y="6628"/>
                    <a:pt x="5273" y="6336"/>
                  </a:cubicBezTo>
                  <a:lnTo>
                    <a:pt x="540" y="175"/>
                  </a:lnTo>
                  <a:cubicBezTo>
                    <a:pt x="443" y="55"/>
                    <a:pt x="310"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p37">
              <a:extLst>
                <a:ext uri="{FF2B5EF4-FFF2-40B4-BE49-F238E27FC236}">
                  <a16:creationId xmlns:a16="http://schemas.microsoft.com/office/drawing/2014/main" id="{9EFCD9D1-521B-8C46-705C-1D3384F9EDF5}"/>
                </a:ext>
              </a:extLst>
            </p:cNvPr>
            <p:cNvSpPr/>
            <p:nvPr/>
          </p:nvSpPr>
          <p:spPr>
            <a:xfrm>
              <a:off x="6351525" y="5834575"/>
              <a:ext cx="17450" cy="17450"/>
            </a:xfrm>
            <a:custGeom>
              <a:avLst/>
              <a:gdLst/>
              <a:ahLst/>
              <a:cxnLst/>
              <a:rect l="l" t="t" r="r" b="b"/>
              <a:pathLst>
                <a:path w="698" h="698" extrusionOk="0">
                  <a:moveTo>
                    <a:pt x="349" y="1"/>
                  </a:moveTo>
                  <a:cubicBezTo>
                    <a:pt x="147" y="1"/>
                    <a:pt x="1" y="158"/>
                    <a:pt x="1" y="349"/>
                  </a:cubicBezTo>
                  <a:cubicBezTo>
                    <a:pt x="1" y="540"/>
                    <a:pt x="147" y="698"/>
                    <a:pt x="349" y="698"/>
                  </a:cubicBezTo>
                  <a:cubicBezTo>
                    <a:pt x="540" y="698"/>
                    <a:pt x="698" y="540"/>
                    <a:pt x="698" y="349"/>
                  </a:cubicBezTo>
                  <a:cubicBezTo>
                    <a:pt x="698" y="158"/>
                    <a:pt x="540"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2;p37">
              <a:extLst>
                <a:ext uri="{FF2B5EF4-FFF2-40B4-BE49-F238E27FC236}">
                  <a16:creationId xmlns:a16="http://schemas.microsoft.com/office/drawing/2014/main" id="{A5F4A32C-136C-29A3-F0BF-DE25F38EAE6C}"/>
                </a:ext>
              </a:extLst>
            </p:cNvPr>
            <p:cNvSpPr/>
            <p:nvPr/>
          </p:nvSpPr>
          <p:spPr>
            <a:xfrm>
              <a:off x="6353500" y="5944200"/>
              <a:ext cx="17725" cy="17450"/>
            </a:xfrm>
            <a:custGeom>
              <a:avLst/>
              <a:gdLst/>
              <a:ahLst/>
              <a:cxnLst/>
              <a:rect l="l" t="t" r="r" b="b"/>
              <a:pathLst>
                <a:path w="709" h="698" extrusionOk="0">
                  <a:moveTo>
                    <a:pt x="349" y="0"/>
                  </a:moveTo>
                  <a:cubicBezTo>
                    <a:pt x="158" y="0"/>
                    <a:pt x="0" y="158"/>
                    <a:pt x="0" y="349"/>
                  </a:cubicBezTo>
                  <a:cubicBezTo>
                    <a:pt x="0" y="551"/>
                    <a:pt x="158" y="697"/>
                    <a:pt x="349" y="697"/>
                  </a:cubicBezTo>
                  <a:cubicBezTo>
                    <a:pt x="551" y="697"/>
                    <a:pt x="709" y="551"/>
                    <a:pt x="709" y="349"/>
                  </a:cubicBezTo>
                  <a:cubicBezTo>
                    <a:pt x="709" y="158"/>
                    <a:pt x="551"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3;p37">
              <a:extLst>
                <a:ext uri="{FF2B5EF4-FFF2-40B4-BE49-F238E27FC236}">
                  <a16:creationId xmlns:a16="http://schemas.microsoft.com/office/drawing/2014/main" id="{7B1C9E36-C8BB-2088-957C-875B825064FF}"/>
                </a:ext>
              </a:extLst>
            </p:cNvPr>
            <p:cNvSpPr/>
            <p:nvPr/>
          </p:nvSpPr>
          <p:spPr>
            <a:xfrm>
              <a:off x="6440075" y="5944200"/>
              <a:ext cx="17450" cy="17450"/>
            </a:xfrm>
            <a:custGeom>
              <a:avLst/>
              <a:gdLst/>
              <a:ahLst/>
              <a:cxnLst/>
              <a:rect l="l" t="t" r="r" b="b"/>
              <a:pathLst>
                <a:path w="698" h="698" extrusionOk="0">
                  <a:moveTo>
                    <a:pt x="349" y="0"/>
                  </a:moveTo>
                  <a:cubicBezTo>
                    <a:pt x="146" y="0"/>
                    <a:pt x="0" y="158"/>
                    <a:pt x="0" y="349"/>
                  </a:cubicBezTo>
                  <a:cubicBezTo>
                    <a:pt x="0" y="551"/>
                    <a:pt x="146" y="697"/>
                    <a:pt x="349" y="697"/>
                  </a:cubicBezTo>
                  <a:cubicBezTo>
                    <a:pt x="540" y="697"/>
                    <a:pt x="697" y="551"/>
                    <a:pt x="697" y="349"/>
                  </a:cubicBezTo>
                  <a:cubicBezTo>
                    <a:pt x="697" y="158"/>
                    <a:pt x="528"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4;p37">
              <a:extLst>
                <a:ext uri="{FF2B5EF4-FFF2-40B4-BE49-F238E27FC236}">
                  <a16:creationId xmlns:a16="http://schemas.microsoft.com/office/drawing/2014/main" id="{865F7C36-2D4F-9768-47DD-902CC701F3B1}"/>
                </a:ext>
              </a:extLst>
            </p:cNvPr>
            <p:cNvSpPr/>
            <p:nvPr/>
          </p:nvSpPr>
          <p:spPr>
            <a:xfrm>
              <a:off x="6411125" y="6127175"/>
              <a:ext cx="765350" cy="25"/>
            </a:xfrm>
            <a:custGeom>
              <a:avLst/>
              <a:gdLst/>
              <a:ahLst/>
              <a:cxnLst/>
              <a:rect l="l" t="t" r="r" b="b"/>
              <a:pathLst>
                <a:path w="30614" h="1" fill="none" extrusionOk="0">
                  <a:moveTo>
                    <a:pt x="0" y="0"/>
                  </a:moveTo>
                  <a:lnTo>
                    <a:pt x="30613" y="0"/>
                  </a:lnTo>
                </a:path>
              </a:pathLst>
            </a:custGeom>
            <a:solidFill>
              <a:schemeClr val="lt1"/>
            </a:solidFill>
            <a:ln w="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5;p37">
              <a:extLst>
                <a:ext uri="{FF2B5EF4-FFF2-40B4-BE49-F238E27FC236}">
                  <a16:creationId xmlns:a16="http://schemas.microsoft.com/office/drawing/2014/main" id="{901D2DF5-D614-FBB1-E457-37718F472FA3}"/>
                </a:ext>
              </a:extLst>
            </p:cNvPr>
            <p:cNvSpPr/>
            <p:nvPr/>
          </p:nvSpPr>
          <p:spPr>
            <a:xfrm>
              <a:off x="6406900" y="62294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6;p37">
              <a:extLst>
                <a:ext uri="{FF2B5EF4-FFF2-40B4-BE49-F238E27FC236}">
                  <a16:creationId xmlns:a16="http://schemas.microsoft.com/office/drawing/2014/main" id="{2AEA3F98-8EFF-CEB4-F815-9303C080AFD5}"/>
                </a:ext>
              </a:extLst>
            </p:cNvPr>
            <p:cNvSpPr/>
            <p:nvPr/>
          </p:nvSpPr>
          <p:spPr>
            <a:xfrm>
              <a:off x="6406900" y="63362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7;p37">
              <a:extLst>
                <a:ext uri="{FF2B5EF4-FFF2-40B4-BE49-F238E27FC236}">
                  <a16:creationId xmlns:a16="http://schemas.microsoft.com/office/drawing/2014/main" id="{F821D7E0-8DB1-6060-5815-D1B86939C943}"/>
                </a:ext>
              </a:extLst>
            </p:cNvPr>
            <p:cNvSpPr/>
            <p:nvPr/>
          </p:nvSpPr>
          <p:spPr>
            <a:xfrm>
              <a:off x="6680650" y="6122675"/>
              <a:ext cx="8450" cy="115250"/>
            </a:xfrm>
            <a:custGeom>
              <a:avLst/>
              <a:gdLst/>
              <a:ahLst/>
              <a:cxnLst/>
              <a:rect l="l" t="t" r="r" b="b"/>
              <a:pathLst>
                <a:path w="338" h="4610" extrusionOk="0">
                  <a:moveTo>
                    <a:pt x="169" y="0"/>
                  </a:moveTo>
                  <a:cubicBezTo>
                    <a:pt x="68" y="0"/>
                    <a:pt x="1" y="68"/>
                    <a:pt x="1" y="169"/>
                  </a:cubicBezTo>
                  <a:lnTo>
                    <a:pt x="1" y="4441"/>
                  </a:lnTo>
                  <a:cubicBezTo>
                    <a:pt x="1" y="4542"/>
                    <a:pt x="68" y="4610"/>
                    <a:pt x="169" y="4610"/>
                  </a:cubicBezTo>
                  <a:cubicBezTo>
                    <a:pt x="270" y="4610"/>
                    <a:pt x="338"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8;p37">
              <a:extLst>
                <a:ext uri="{FF2B5EF4-FFF2-40B4-BE49-F238E27FC236}">
                  <a16:creationId xmlns:a16="http://schemas.microsoft.com/office/drawing/2014/main" id="{190FCBB4-7D91-8573-DF89-F1539A52AE06}"/>
                </a:ext>
              </a:extLst>
            </p:cNvPr>
            <p:cNvSpPr/>
            <p:nvPr/>
          </p:nvSpPr>
          <p:spPr>
            <a:xfrm>
              <a:off x="6960600" y="61226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70" y="4610"/>
                    <a:pt x="337" y="4542"/>
                    <a:pt x="337" y="4441"/>
                  </a:cubicBezTo>
                  <a:lnTo>
                    <a:pt x="337" y="169"/>
                  </a:lnTo>
                  <a:cubicBezTo>
                    <a:pt x="337"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9;p37">
              <a:extLst>
                <a:ext uri="{FF2B5EF4-FFF2-40B4-BE49-F238E27FC236}">
                  <a16:creationId xmlns:a16="http://schemas.microsoft.com/office/drawing/2014/main" id="{69D0618E-4512-10DB-5A36-2707D55E8170}"/>
                </a:ext>
              </a:extLst>
            </p:cNvPr>
            <p:cNvSpPr/>
            <p:nvPr/>
          </p:nvSpPr>
          <p:spPr>
            <a:xfrm>
              <a:off x="6829900" y="62294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59" y="4610"/>
                    <a:pt x="326"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0;p37">
              <a:extLst>
                <a:ext uri="{FF2B5EF4-FFF2-40B4-BE49-F238E27FC236}">
                  <a16:creationId xmlns:a16="http://schemas.microsoft.com/office/drawing/2014/main" id="{1DA0E1B7-8AA8-15DD-0952-51833F8737F7}"/>
                </a:ext>
              </a:extLst>
            </p:cNvPr>
            <p:cNvSpPr/>
            <p:nvPr/>
          </p:nvSpPr>
          <p:spPr>
            <a:xfrm>
              <a:off x="6406900" y="6443075"/>
              <a:ext cx="773775" cy="8450"/>
            </a:xfrm>
            <a:custGeom>
              <a:avLst/>
              <a:gdLst/>
              <a:ahLst/>
              <a:cxnLst/>
              <a:rect l="l" t="t" r="r" b="b"/>
              <a:pathLst>
                <a:path w="30951" h="338" extrusionOk="0">
                  <a:moveTo>
                    <a:pt x="169" y="1"/>
                  </a:moveTo>
                  <a:cubicBezTo>
                    <a:pt x="68" y="1"/>
                    <a:pt x="0" y="68"/>
                    <a:pt x="0" y="169"/>
                  </a:cubicBezTo>
                  <a:cubicBezTo>
                    <a:pt x="0" y="270"/>
                    <a:pt x="68" y="338"/>
                    <a:pt x="169" y="338"/>
                  </a:cubicBezTo>
                  <a:lnTo>
                    <a:pt x="30782" y="338"/>
                  </a:lnTo>
                  <a:cubicBezTo>
                    <a:pt x="30861" y="338"/>
                    <a:pt x="30929" y="248"/>
                    <a:pt x="30951" y="169"/>
                  </a:cubicBezTo>
                  <a:cubicBezTo>
                    <a:pt x="30951" y="68"/>
                    <a:pt x="30872" y="1"/>
                    <a:pt x="3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n 5">
            <a:extLst>
              <a:ext uri="{FF2B5EF4-FFF2-40B4-BE49-F238E27FC236}">
                <a16:creationId xmlns:a16="http://schemas.microsoft.com/office/drawing/2014/main" id="{CEE96BD7-635B-B1D3-6DA4-6365DF7170B8}"/>
              </a:ext>
            </a:extLst>
          </p:cNvPr>
          <p:cNvPicPr>
            <a:picLocks noChangeAspect="1"/>
          </p:cNvPicPr>
          <p:nvPr/>
        </p:nvPicPr>
        <p:blipFill>
          <a:blip r:embed="rId3"/>
          <a:stretch>
            <a:fillRect/>
          </a:stretch>
        </p:blipFill>
        <p:spPr>
          <a:xfrm>
            <a:off x="519253" y="1017725"/>
            <a:ext cx="4962464" cy="3721848"/>
          </a:xfrm>
          <a:prstGeom prst="rect">
            <a:avLst/>
          </a:prstGeom>
        </p:spPr>
      </p:pic>
    </p:spTree>
    <p:extLst>
      <p:ext uri="{BB962C8B-B14F-4D97-AF65-F5344CB8AC3E}">
        <p14:creationId xmlns:p14="http://schemas.microsoft.com/office/powerpoint/2010/main" val="3917333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620715" y="6086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1284857" y="3985832"/>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1702771" y="3883615"/>
            <a:ext cx="6354950" cy="1051820"/>
          </a:xfrm>
          <a:prstGeom prst="rect">
            <a:avLst/>
          </a:prstGeom>
        </p:spPr>
        <p:txBody>
          <a:bodyPr spcFirstLastPara="1" wrap="square" lIns="91425" tIns="91425" rIns="91425" bIns="91425" anchor="t" anchorCtr="0">
            <a:noAutofit/>
          </a:bodyPr>
          <a:lstStyle/>
          <a:p>
            <a:pPr marL="0" indent="0">
              <a:buNone/>
            </a:pPr>
            <a:r>
              <a:rPr lang="es-ES" dirty="0">
                <a:sym typeface="Barlow"/>
              </a:rPr>
              <a:t>Géneros mas producidos y géneros mas populares</a:t>
            </a:r>
          </a:p>
        </p:txBody>
      </p:sp>
      <p:pic>
        <p:nvPicPr>
          <p:cNvPr id="3" name="Imagen 2">
            <a:extLst>
              <a:ext uri="{FF2B5EF4-FFF2-40B4-BE49-F238E27FC236}">
                <a16:creationId xmlns:a16="http://schemas.microsoft.com/office/drawing/2014/main" id="{0AF81DCF-E1B5-776A-B3E3-E40D9FB965E4}"/>
              </a:ext>
            </a:extLst>
          </p:cNvPr>
          <p:cNvPicPr>
            <a:picLocks noChangeAspect="1"/>
          </p:cNvPicPr>
          <p:nvPr/>
        </p:nvPicPr>
        <p:blipFill>
          <a:blip r:embed="rId3"/>
          <a:stretch>
            <a:fillRect/>
          </a:stretch>
        </p:blipFill>
        <p:spPr>
          <a:xfrm>
            <a:off x="0" y="541217"/>
            <a:ext cx="5570663" cy="3342398"/>
          </a:xfrm>
          <a:prstGeom prst="rect">
            <a:avLst/>
          </a:prstGeom>
        </p:spPr>
      </p:pic>
      <p:pic>
        <p:nvPicPr>
          <p:cNvPr id="6" name="Imagen 5">
            <a:extLst>
              <a:ext uri="{FF2B5EF4-FFF2-40B4-BE49-F238E27FC236}">
                <a16:creationId xmlns:a16="http://schemas.microsoft.com/office/drawing/2014/main" id="{EE9164D0-DFCF-EE7E-3B40-18481942C4A1}"/>
              </a:ext>
            </a:extLst>
          </p:cNvPr>
          <p:cNvPicPr>
            <a:picLocks noChangeAspect="1"/>
          </p:cNvPicPr>
          <p:nvPr/>
        </p:nvPicPr>
        <p:blipFill>
          <a:blip r:embed="rId4"/>
          <a:stretch>
            <a:fillRect/>
          </a:stretch>
        </p:blipFill>
        <p:spPr>
          <a:xfrm>
            <a:off x="4880246" y="770022"/>
            <a:ext cx="3968121" cy="2991336"/>
          </a:xfrm>
          <a:prstGeom prst="rect">
            <a:avLst/>
          </a:prstGeom>
        </p:spPr>
      </p:pic>
    </p:spTree>
    <p:extLst>
      <p:ext uri="{BB962C8B-B14F-4D97-AF65-F5344CB8AC3E}">
        <p14:creationId xmlns:p14="http://schemas.microsoft.com/office/powerpoint/2010/main" val="685244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6730006" y="1312324"/>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6913306" y="1173474"/>
            <a:ext cx="1730700" cy="1267218"/>
          </a:xfrm>
          <a:prstGeom prst="rect">
            <a:avLst/>
          </a:prstGeom>
        </p:spPr>
        <p:txBody>
          <a:bodyPr spcFirstLastPara="1" wrap="square" lIns="91425" tIns="91425" rIns="91425" bIns="91425" anchor="t" anchorCtr="0">
            <a:noAutofit/>
          </a:bodyPr>
          <a:lstStyle/>
          <a:p>
            <a:pPr marL="0" indent="0">
              <a:buNone/>
            </a:pPr>
            <a:r>
              <a:rPr lang="es-ES" dirty="0">
                <a:sym typeface="Barlow"/>
              </a:rPr>
              <a:t>Histograma comportamiento de la popularidad de géneros mas populares a través de los años</a:t>
            </a:r>
          </a:p>
        </p:txBody>
      </p:sp>
      <p:grpSp>
        <p:nvGrpSpPr>
          <p:cNvPr id="8" name="Google Shape;1139;p37">
            <a:extLst>
              <a:ext uri="{FF2B5EF4-FFF2-40B4-BE49-F238E27FC236}">
                <a16:creationId xmlns:a16="http://schemas.microsoft.com/office/drawing/2014/main" id="{5BA499D5-BF35-FE31-8E49-08142C9D9621}"/>
              </a:ext>
            </a:extLst>
          </p:cNvPr>
          <p:cNvGrpSpPr/>
          <p:nvPr/>
        </p:nvGrpSpPr>
        <p:grpSpPr>
          <a:xfrm>
            <a:off x="6913306" y="3100457"/>
            <a:ext cx="898352" cy="1022584"/>
            <a:chOff x="6249225" y="5364050"/>
            <a:chExt cx="1016350" cy="1156900"/>
          </a:xfrm>
        </p:grpSpPr>
        <p:sp>
          <p:nvSpPr>
            <p:cNvPr id="9" name="Google Shape;1140;p37">
              <a:extLst>
                <a:ext uri="{FF2B5EF4-FFF2-40B4-BE49-F238E27FC236}">
                  <a16:creationId xmlns:a16="http://schemas.microsoft.com/office/drawing/2014/main" id="{6FBAD078-547C-329C-0471-782F79E72AC2}"/>
                </a:ext>
              </a:extLst>
            </p:cNvPr>
            <p:cNvSpPr/>
            <p:nvPr/>
          </p:nvSpPr>
          <p:spPr>
            <a:xfrm>
              <a:off x="6321450" y="5893600"/>
              <a:ext cx="944125" cy="201275"/>
            </a:xfrm>
            <a:custGeom>
              <a:avLst/>
              <a:gdLst/>
              <a:ahLst/>
              <a:cxnLst/>
              <a:rect l="l" t="t" r="r" b="b"/>
              <a:pathLst>
                <a:path w="37765" h="8051" extrusionOk="0">
                  <a:moveTo>
                    <a:pt x="642" y="1"/>
                  </a:moveTo>
                  <a:cubicBezTo>
                    <a:pt x="282" y="1"/>
                    <a:pt x="1" y="282"/>
                    <a:pt x="1" y="630"/>
                  </a:cubicBezTo>
                  <a:lnTo>
                    <a:pt x="1" y="7421"/>
                  </a:lnTo>
                  <a:cubicBezTo>
                    <a:pt x="1" y="7769"/>
                    <a:pt x="282" y="8050"/>
                    <a:pt x="642" y="8050"/>
                  </a:cubicBezTo>
                  <a:lnTo>
                    <a:pt x="37135" y="8050"/>
                  </a:lnTo>
                  <a:cubicBezTo>
                    <a:pt x="37483" y="8050"/>
                    <a:pt x="37764" y="7769"/>
                    <a:pt x="37764" y="7421"/>
                  </a:cubicBezTo>
                  <a:lnTo>
                    <a:pt x="37764" y="630"/>
                  </a:lnTo>
                  <a:cubicBezTo>
                    <a:pt x="37764" y="282"/>
                    <a:pt x="37483" y="1"/>
                    <a:pt x="3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1;p37">
              <a:extLst>
                <a:ext uri="{FF2B5EF4-FFF2-40B4-BE49-F238E27FC236}">
                  <a16:creationId xmlns:a16="http://schemas.microsoft.com/office/drawing/2014/main" id="{CC15F220-70D9-FAD6-7C04-D12510BFCC44}"/>
                </a:ext>
              </a:extLst>
            </p:cNvPr>
            <p:cNvSpPr/>
            <p:nvPr/>
          </p:nvSpPr>
          <p:spPr>
            <a:xfrm>
              <a:off x="6372050" y="6044525"/>
              <a:ext cx="843200" cy="476425"/>
            </a:xfrm>
            <a:custGeom>
              <a:avLst/>
              <a:gdLst/>
              <a:ahLst/>
              <a:cxnLst/>
              <a:rect l="l" t="t" r="r" b="b"/>
              <a:pathLst>
                <a:path w="33728" h="19057" extrusionOk="0">
                  <a:moveTo>
                    <a:pt x="1215" y="1"/>
                  </a:moveTo>
                  <a:cubicBezTo>
                    <a:pt x="540" y="1"/>
                    <a:pt x="0" y="552"/>
                    <a:pt x="0" y="1215"/>
                  </a:cubicBezTo>
                  <a:lnTo>
                    <a:pt x="0" y="17854"/>
                  </a:lnTo>
                  <a:cubicBezTo>
                    <a:pt x="0" y="18528"/>
                    <a:pt x="551" y="19057"/>
                    <a:pt x="1215" y="19057"/>
                  </a:cubicBezTo>
                  <a:lnTo>
                    <a:pt x="32525" y="19057"/>
                  </a:lnTo>
                  <a:cubicBezTo>
                    <a:pt x="33199" y="19057"/>
                    <a:pt x="33728" y="18517"/>
                    <a:pt x="33728" y="17854"/>
                  </a:cubicBezTo>
                  <a:lnTo>
                    <a:pt x="33728" y="1215"/>
                  </a:lnTo>
                  <a:cubicBezTo>
                    <a:pt x="33728" y="540"/>
                    <a:pt x="33188" y="1"/>
                    <a:pt x="3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2;p37">
              <a:extLst>
                <a:ext uri="{FF2B5EF4-FFF2-40B4-BE49-F238E27FC236}">
                  <a16:creationId xmlns:a16="http://schemas.microsoft.com/office/drawing/2014/main" id="{CDCEA753-334E-82F9-AE5E-ADAB8488F336}"/>
                </a:ext>
              </a:extLst>
            </p:cNvPr>
            <p:cNvSpPr/>
            <p:nvPr/>
          </p:nvSpPr>
          <p:spPr>
            <a:xfrm>
              <a:off x="6493750" y="5893600"/>
              <a:ext cx="351350" cy="201275"/>
            </a:xfrm>
            <a:custGeom>
              <a:avLst/>
              <a:gdLst/>
              <a:ahLst/>
              <a:cxnLst/>
              <a:rect l="l" t="t" r="r" b="b"/>
              <a:pathLst>
                <a:path w="14054" h="8051" extrusionOk="0">
                  <a:moveTo>
                    <a:pt x="8050" y="1"/>
                  </a:moveTo>
                  <a:lnTo>
                    <a:pt x="0" y="8050"/>
                  </a:lnTo>
                  <a:lnTo>
                    <a:pt x="6004" y="8050"/>
                  </a:lnTo>
                  <a:lnTo>
                    <a:pt x="14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3;p37">
              <a:extLst>
                <a:ext uri="{FF2B5EF4-FFF2-40B4-BE49-F238E27FC236}">
                  <a16:creationId xmlns:a16="http://schemas.microsoft.com/office/drawing/2014/main" id="{62C6C30B-115E-B1FA-079B-77AE18ADDC8E}"/>
                </a:ext>
              </a:extLst>
            </p:cNvPr>
            <p:cNvSpPr/>
            <p:nvPr/>
          </p:nvSpPr>
          <p:spPr>
            <a:xfrm>
              <a:off x="6811900" y="5893600"/>
              <a:ext cx="351075" cy="201275"/>
            </a:xfrm>
            <a:custGeom>
              <a:avLst/>
              <a:gdLst/>
              <a:ahLst/>
              <a:cxnLst/>
              <a:rect l="l" t="t" r="r" b="b"/>
              <a:pathLst>
                <a:path w="14043" h="8051" extrusionOk="0">
                  <a:moveTo>
                    <a:pt x="8062" y="1"/>
                  </a:moveTo>
                  <a:lnTo>
                    <a:pt x="1" y="8050"/>
                  </a:lnTo>
                  <a:lnTo>
                    <a:pt x="5993" y="8050"/>
                  </a:lnTo>
                  <a:lnTo>
                    <a:pt x="14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4;p37">
              <a:extLst>
                <a:ext uri="{FF2B5EF4-FFF2-40B4-BE49-F238E27FC236}">
                  <a16:creationId xmlns:a16="http://schemas.microsoft.com/office/drawing/2014/main" id="{9C29E3D9-17BE-4730-13AC-EDD995250A26}"/>
                </a:ext>
              </a:extLst>
            </p:cNvPr>
            <p:cNvSpPr/>
            <p:nvPr/>
          </p:nvSpPr>
          <p:spPr>
            <a:xfrm>
              <a:off x="7130075" y="5959100"/>
              <a:ext cx="135500" cy="135775"/>
            </a:xfrm>
            <a:custGeom>
              <a:avLst/>
              <a:gdLst/>
              <a:ahLst/>
              <a:cxnLst/>
              <a:rect l="l" t="t" r="r" b="b"/>
              <a:pathLst>
                <a:path w="5420" h="5431" extrusionOk="0">
                  <a:moveTo>
                    <a:pt x="5419" y="0"/>
                  </a:moveTo>
                  <a:lnTo>
                    <a:pt x="0" y="5430"/>
                  </a:lnTo>
                  <a:lnTo>
                    <a:pt x="4790" y="5430"/>
                  </a:lnTo>
                  <a:cubicBezTo>
                    <a:pt x="5138" y="5430"/>
                    <a:pt x="5419" y="5149"/>
                    <a:pt x="5419" y="4801"/>
                  </a:cubicBezTo>
                  <a:lnTo>
                    <a:pt x="5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5;p37">
              <a:extLst>
                <a:ext uri="{FF2B5EF4-FFF2-40B4-BE49-F238E27FC236}">
                  <a16:creationId xmlns:a16="http://schemas.microsoft.com/office/drawing/2014/main" id="{E67D64BD-19F5-00F9-67D4-932BC3F81921}"/>
                </a:ext>
              </a:extLst>
            </p:cNvPr>
            <p:cNvSpPr/>
            <p:nvPr/>
          </p:nvSpPr>
          <p:spPr>
            <a:xfrm>
              <a:off x="6249225" y="5364175"/>
              <a:ext cx="942700" cy="532175"/>
            </a:xfrm>
            <a:custGeom>
              <a:avLst/>
              <a:gdLst/>
              <a:ahLst/>
              <a:cxnLst/>
              <a:rect l="l" t="t" r="r" b="b"/>
              <a:pathLst>
                <a:path w="37708" h="21287" extrusionOk="0">
                  <a:moveTo>
                    <a:pt x="34329" y="1"/>
                  </a:moveTo>
                  <a:cubicBezTo>
                    <a:pt x="34223" y="1"/>
                    <a:pt x="34115" y="21"/>
                    <a:pt x="34009" y="64"/>
                  </a:cubicBezTo>
                  <a:lnTo>
                    <a:pt x="641" y="13769"/>
                  </a:lnTo>
                  <a:cubicBezTo>
                    <a:pt x="214" y="13949"/>
                    <a:pt x="0" y="14443"/>
                    <a:pt x="180" y="14882"/>
                  </a:cubicBezTo>
                  <a:lnTo>
                    <a:pt x="2597" y="20750"/>
                  </a:lnTo>
                  <a:cubicBezTo>
                    <a:pt x="2734" y="21083"/>
                    <a:pt x="3052" y="21286"/>
                    <a:pt x="3389" y="21286"/>
                  </a:cubicBezTo>
                  <a:cubicBezTo>
                    <a:pt x="3496" y="21286"/>
                    <a:pt x="3605" y="21266"/>
                    <a:pt x="3710" y="21223"/>
                  </a:cubicBezTo>
                  <a:lnTo>
                    <a:pt x="37067" y="7507"/>
                  </a:lnTo>
                  <a:cubicBezTo>
                    <a:pt x="37505" y="7338"/>
                    <a:pt x="37708" y="6844"/>
                    <a:pt x="37539" y="6405"/>
                  </a:cubicBezTo>
                  <a:lnTo>
                    <a:pt x="35122" y="537"/>
                  </a:lnTo>
                  <a:cubicBezTo>
                    <a:pt x="34977" y="204"/>
                    <a:pt x="34663" y="1"/>
                    <a:pt x="3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6;p37">
              <a:extLst>
                <a:ext uri="{FF2B5EF4-FFF2-40B4-BE49-F238E27FC236}">
                  <a16:creationId xmlns:a16="http://schemas.microsoft.com/office/drawing/2014/main" id="{DB1BDF3C-B632-927C-9B63-DA6AB5C6861A}"/>
                </a:ext>
              </a:extLst>
            </p:cNvPr>
            <p:cNvSpPr/>
            <p:nvPr/>
          </p:nvSpPr>
          <p:spPr>
            <a:xfrm>
              <a:off x="6405225" y="5594275"/>
              <a:ext cx="401075" cy="166425"/>
            </a:xfrm>
            <a:custGeom>
              <a:avLst/>
              <a:gdLst/>
              <a:ahLst/>
              <a:cxnLst/>
              <a:rect l="l" t="t" r="r" b="b"/>
              <a:pathLst>
                <a:path w="16043" h="6657" extrusionOk="0">
                  <a:moveTo>
                    <a:pt x="5531" y="1"/>
                  </a:moveTo>
                  <a:lnTo>
                    <a:pt x="0" y="2271"/>
                  </a:lnTo>
                  <a:lnTo>
                    <a:pt x="10500" y="6656"/>
                  </a:lnTo>
                  <a:lnTo>
                    <a:pt x="16043" y="4385"/>
                  </a:lnTo>
                  <a:lnTo>
                    <a:pt x="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7;p37">
              <a:extLst>
                <a:ext uri="{FF2B5EF4-FFF2-40B4-BE49-F238E27FC236}">
                  <a16:creationId xmlns:a16="http://schemas.microsoft.com/office/drawing/2014/main" id="{4103C28F-FFBA-3470-59EF-80F6CC9B93B1}"/>
                </a:ext>
              </a:extLst>
            </p:cNvPr>
            <p:cNvSpPr/>
            <p:nvPr/>
          </p:nvSpPr>
          <p:spPr>
            <a:xfrm>
              <a:off x="6993200" y="5364050"/>
              <a:ext cx="177075" cy="118950"/>
            </a:xfrm>
            <a:custGeom>
              <a:avLst/>
              <a:gdLst/>
              <a:ahLst/>
              <a:cxnLst/>
              <a:rect l="l" t="t" r="r" b="b"/>
              <a:pathLst>
                <a:path w="7083" h="4758" extrusionOk="0">
                  <a:moveTo>
                    <a:pt x="4561" y="0"/>
                  </a:moveTo>
                  <a:cubicBezTo>
                    <a:pt x="4458" y="0"/>
                    <a:pt x="4353" y="19"/>
                    <a:pt x="4250" y="58"/>
                  </a:cubicBezTo>
                  <a:lnTo>
                    <a:pt x="0" y="1801"/>
                  </a:lnTo>
                  <a:lnTo>
                    <a:pt x="7083" y="4758"/>
                  </a:lnTo>
                  <a:lnTo>
                    <a:pt x="5340" y="508"/>
                  </a:lnTo>
                  <a:cubicBezTo>
                    <a:pt x="5211" y="198"/>
                    <a:pt x="4898" y="0"/>
                    <a:pt x="4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p37">
              <a:extLst>
                <a:ext uri="{FF2B5EF4-FFF2-40B4-BE49-F238E27FC236}">
                  <a16:creationId xmlns:a16="http://schemas.microsoft.com/office/drawing/2014/main" id="{3838B7C8-7CC1-C76C-3DD1-F1111FEC1491}"/>
                </a:ext>
              </a:extLst>
            </p:cNvPr>
            <p:cNvSpPr/>
            <p:nvPr/>
          </p:nvSpPr>
          <p:spPr>
            <a:xfrm>
              <a:off x="6699200" y="5473150"/>
              <a:ext cx="401375" cy="166675"/>
            </a:xfrm>
            <a:custGeom>
              <a:avLst/>
              <a:gdLst/>
              <a:ahLst/>
              <a:cxnLst/>
              <a:rect l="l" t="t" r="r" b="b"/>
              <a:pathLst>
                <a:path w="16055" h="6667" extrusionOk="0">
                  <a:moveTo>
                    <a:pt x="5554" y="0"/>
                  </a:moveTo>
                  <a:lnTo>
                    <a:pt x="1" y="2282"/>
                  </a:lnTo>
                  <a:lnTo>
                    <a:pt x="10512" y="6667"/>
                  </a:lnTo>
                  <a:lnTo>
                    <a:pt x="16055" y="4396"/>
                  </a:lnTo>
                  <a:lnTo>
                    <a:pt x="5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p37">
              <a:extLst>
                <a:ext uri="{FF2B5EF4-FFF2-40B4-BE49-F238E27FC236}">
                  <a16:creationId xmlns:a16="http://schemas.microsoft.com/office/drawing/2014/main" id="{0D25BB15-F4AF-3D36-564F-D255CEF231FF}"/>
                </a:ext>
              </a:extLst>
            </p:cNvPr>
            <p:cNvSpPr/>
            <p:nvPr/>
          </p:nvSpPr>
          <p:spPr>
            <a:xfrm>
              <a:off x="6340850" y="5799425"/>
              <a:ext cx="144500" cy="176825"/>
            </a:xfrm>
            <a:custGeom>
              <a:avLst/>
              <a:gdLst/>
              <a:ahLst/>
              <a:cxnLst/>
              <a:rect l="l" t="t" r="r" b="b"/>
              <a:pathLst>
                <a:path w="5780" h="7073" extrusionOk="0">
                  <a:moveTo>
                    <a:pt x="460" y="1"/>
                  </a:moveTo>
                  <a:cubicBezTo>
                    <a:pt x="227" y="1"/>
                    <a:pt x="0" y="177"/>
                    <a:pt x="0" y="451"/>
                  </a:cubicBezTo>
                  <a:lnTo>
                    <a:pt x="0" y="6623"/>
                  </a:lnTo>
                  <a:cubicBezTo>
                    <a:pt x="0" y="6871"/>
                    <a:pt x="203" y="7073"/>
                    <a:pt x="450" y="7073"/>
                  </a:cubicBezTo>
                  <a:lnTo>
                    <a:pt x="5183" y="7073"/>
                  </a:lnTo>
                  <a:cubicBezTo>
                    <a:pt x="5565" y="7073"/>
                    <a:pt x="5779" y="6634"/>
                    <a:pt x="5554" y="6342"/>
                  </a:cubicBezTo>
                  <a:lnTo>
                    <a:pt x="821" y="181"/>
                  </a:lnTo>
                  <a:cubicBezTo>
                    <a:pt x="724" y="56"/>
                    <a:pt x="591"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0;p37">
              <a:extLst>
                <a:ext uri="{FF2B5EF4-FFF2-40B4-BE49-F238E27FC236}">
                  <a16:creationId xmlns:a16="http://schemas.microsoft.com/office/drawing/2014/main" id="{B65F8BE4-9347-A8F5-4CAD-66A64A688837}"/>
                </a:ext>
              </a:extLst>
            </p:cNvPr>
            <p:cNvSpPr/>
            <p:nvPr/>
          </p:nvSpPr>
          <p:spPr>
            <a:xfrm>
              <a:off x="6347875" y="5799575"/>
              <a:ext cx="137750" cy="176675"/>
            </a:xfrm>
            <a:custGeom>
              <a:avLst/>
              <a:gdLst/>
              <a:ahLst/>
              <a:cxnLst/>
              <a:rect l="l" t="t" r="r" b="b"/>
              <a:pathLst>
                <a:path w="5510" h="7067" extrusionOk="0">
                  <a:moveTo>
                    <a:pt x="183" y="0"/>
                  </a:moveTo>
                  <a:cubicBezTo>
                    <a:pt x="119" y="0"/>
                    <a:pt x="57" y="14"/>
                    <a:pt x="1" y="40"/>
                  </a:cubicBezTo>
                  <a:cubicBezTo>
                    <a:pt x="68" y="63"/>
                    <a:pt x="124" y="108"/>
                    <a:pt x="180" y="175"/>
                  </a:cubicBezTo>
                  <a:lnTo>
                    <a:pt x="4925" y="6336"/>
                  </a:lnTo>
                  <a:cubicBezTo>
                    <a:pt x="5150" y="6628"/>
                    <a:pt x="4936" y="7067"/>
                    <a:pt x="4554" y="7067"/>
                  </a:cubicBezTo>
                  <a:lnTo>
                    <a:pt x="4925" y="7067"/>
                  </a:lnTo>
                  <a:cubicBezTo>
                    <a:pt x="5284" y="7067"/>
                    <a:pt x="5509" y="6628"/>
                    <a:pt x="5273" y="6336"/>
                  </a:cubicBezTo>
                  <a:lnTo>
                    <a:pt x="540" y="175"/>
                  </a:lnTo>
                  <a:cubicBezTo>
                    <a:pt x="443" y="55"/>
                    <a:pt x="310"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p37">
              <a:extLst>
                <a:ext uri="{FF2B5EF4-FFF2-40B4-BE49-F238E27FC236}">
                  <a16:creationId xmlns:a16="http://schemas.microsoft.com/office/drawing/2014/main" id="{9EFCD9D1-521B-8C46-705C-1D3384F9EDF5}"/>
                </a:ext>
              </a:extLst>
            </p:cNvPr>
            <p:cNvSpPr/>
            <p:nvPr/>
          </p:nvSpPr>
          <p:spPr>
            <a:xfrm>
              <a:off x="6351525" y="5834575"/>
              <a:ext cx="17450" cy="17450"/>
            </a:xfrm>
            <a:custGeom>
              <a:avLst/>
              <a:gdLst/>
              <a:ahLst/>
              <a:cxnLst/>
              <a:rect l="l" t="t" r="r" b="b"/>
              <a:pathLst>
                <a:path w="698" h="698" extrusionOk="0">
                  <a:moveTo>
                    <a:pt x="349" y="1"/>
                  </a:moveTo>
                  <a:cubicBezTo>
                    <a:pt x="147" y="1"/>
                    <a:pt x="1" y="158"/>
                    <a:pt x="1" y="349"/>
                  </a:cubicBezTo>
                  <a:cubicBezTo>
                    <a:pt x="1" y="540"/>
                    <a:pt x="147" y="698"/>
                    <a:pt x="349" y="698"/>
                  </a:cubicBezTo>
                  <a:cubicBezTo>
                    <a:pt x="540" y="698"/>
                    <a:pt x="698" y="540"/>
                    <a:pt x="698" y="349"/>
                  </a:cubicBezTo>
                  <a:cubicBezTo>
                    <a:pt x="698" y="158"/>
                    <a:pt x="540"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2;p37">
              <a:extLst>
                <a:ext uri="{FF2B5EF4-FFF2-40B4-BE49-F238E27FC236}">
                  <a16:creationId xmlns:a16="http://schemas.microsoft.com/office/drawing/2014/main" id="{A5F4A32C-136C-29A3-F0BF-DE25F38EAE6C}"/>
                </a:ext>
              </a:extLst>
            </p:cNvPr>
            <p:cNvSpPr/>
            <p:nvPr/>
          </p:nvSpPr>
          <p:spPr>
            <a:xfrm>
              <a:off x="6353500" y="5944200"/>
              <a:ext cx="17725" cy="17450"/>
            </a:xfrm>
            <a:custGeom>
              <a:avLst/>
              <a:gdLst/>
              <a:ahLst/>
              <a:cxnLst/>
              <a:rect l="l" t="t" r="r" b="b"/>
              <a:pathLst>
                <a:path w="709" h="698" extrusionOk="0">
                  <a:moveTo>
                    <a:pt x="349" y="0"/>
                  </a:moveTo>
                  <a:cubicBezTo>
                    <a:pt x="158" y="0"/>
                    <a:pt x="0" y="158"/>
                    <a:pt x="0" y="349"/>
                  </a:cubicBezTo>
                  <a:cubicBezTo>
                    <a:pt x="0" y="551"/>
                    <a:pt x="158" y="697"/>
                    <a:pt x="349" y="697"/>
                  </a:cubicBezTo>
                  <a:cubicBezTo>
                    <a:pt x="551" y="697"/>
                    <a:pt x="709" y="551"/>
                    <a:pt x="709" y="349"/>
                  </a:cubicBezTo>
                  <a:cubicBezTo>
                    <a:pt x="709" y="158"/>
                    <a:pt x="551"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3;p37">
              <a:extLst>
                <a:ext uri="{FF2B5EF4-FFF2-40B4-BE49-F238E27FC236}">
                  <a16:creationId xmlns:a16="http://schemas.microsoft.com/office/drawing/2014/main" id="{7B1C9E36-C8BB-2088-957C-875B825064FF}"/>
                </a:ext>
              </a:extLst>
            </p:cNvPr>
            <p:cNvSpPr/>
            <p:nvPr/>
          </p:nvSpPr>
          <p:spPr>
            <a:xfrm>
              <a:off x="6440075" y="5944200"/>
              <a:ext cx="17450" cy="17450"/>
            </a:xfrm>
            <a:custGeom>
              <a:avLst/>
              <a:gdLst/>
              <a:ahLst/>
              <a:cxnLst/>
              <a:rect l="l" t="t" r="r" b="b"/>
              <a:pathLst>
                <a:path w="698" h="698" extrusionOk="0">
                  <a:moveTo>
                    <a:pt x="349" y="0"/>
                  </a:moveTo>
                  <a:cubicBezTo>
                    <a:pt x="146" y="0"/>
                    <a:pt x="0" y="158"/>
                    <a:pt x="0" y="349"/>
                  </a:cubicBezTo>
                  <a:cubicBezTo>
                    <a:pt x="0" y="551"/>
                    <a:pt x="146" y="697"/>
                    <a:pt x="349" y="697"/>
                  </a:cubicBezTo>
                  <a:cubicBezTo>
                    <a:pt x="540" y="697"/>
                    <a:pt x="697" y="551"/>
                    <a:pt x="697" y="349"/>
                  </a:cubicBezTo>
                  <a:cubicBezTo>
                    <a:pt x="697" y="158"/>
                    <a:pt x="528"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4;p37">
              <a:extLst>
                <a:ext uri="{FF2B5EF4-FFF2-40B4-BE49-F238E27FC236}">
                  <a16:creationId xmlns:a16="http://schemas.microsoft.com/office/drawing/2014/main" id="{865F7C36-2D4F-9768-47DD-902CC701F3B1}"/>
                </a:ext>
              </a:extLst>
            </p:cNvPr>
            <p:cNvSpPr/>
            <p:nvPr/>
          </p:nvSpPr>
          <p:spPr>
            <a:xfrm>
              <a:off x="6411125" y="6127175"/>
              <a:ext cx="765350" cy="25"/>
            </a:xfrm>
            <a:custGeom>
              <a:avLst/>
              <a:gdLst/>
              <a:ahLst/>
              <a:cxnLst/>
              <a:rect l="l" t="t" r="r" b="b"/>
              <a:pathLst>
                <a:path w="30614" h="1" fill="none" extrusionOk="0">
                  <a:moveTo>
                    <a:pt x="0" y="0"/>
                  </a:moveTo>
                  <a:lnTo>
                    <a:pt x="30613" y="0"/>
                  </a:lnTo>
                </a:path>
              </a:pathLst>
            </a:custGeom>
            <a:solidFill>
              <a:schemeClr val="lt1"/>
            </a:solidFill>
            <a:ln w="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5;p37">
              <a:extLst>
                <a:ext uri="{FF2B5EF4-FFF2-40B4-BE49-F238E27FC236}">
                  <a16:creationId xmlns:a16="http://schemas.microsoft.com/office/drawing/2014/main" id="{901D2DF5-D614-FBB1-E457-37718F472FA3}"/>
                </a:ext>
              </a:extLst>
            </p:cNvPr>
            <p:cNvSpPr/>
            <p:nvPr/>
          </p:nvSpPr>
          <p:spPr>
            <a:xfrm>
              <a:off x="6406900" y="62294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6;p37">
              <a:extLst>
                <a:ext uri="{FF2B5EF4-FFF2-40B4-BE49-F238E27FC236}">
                  <a16:creationId xmlns:a16="http://schemas.microsoft.com/office/drawing/2014/main" id="{2AEA3F98-8EFF-CEB4-F815-9303C080AFD5}"/>
                </a:ext>
              </a:extLst>
            </p:cNvPr>
            <p:cNvSpPr/>
            <p:nvPr/>
          </p:nvSpPr>
          <p:spPr>
            <a:xfrm>
              <a:off x="6406900" y="63362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7;p37">
              <a:extLst>
                <a:ext uri="{FF2B5EF4-FFF2-40B4-BE49-F238E27FC236}">
                  <a16:creationId xmlns:a16="http://schemas.microsoft.com/office/drawing/2014/main" id="{F821D7E0-8DB1-6060-5815-D1B86939C943}"/>
                </a:ext>
              </a:extLst>
            </p:cNvPr>
            <p:cNvSpPr/>
            <p:nvPr/>
          </p:nvSpPr>
          <p:spPr>
            <a:xfrm>
              <a:off x="6680650" y="6122675"/>
              <a:ext cx="8450" cy="115250"/>
            </a:xfrm>
            <a:custGeom>
              <a:avLst/>
              <a:gdLst/>
              <a:ahLst/>
              <a:cxnLst/>
              <a:rect l="l" t="t" r="r" b="b"/>
              <a:pathLst>
                <a:path w="338" h="4610" extrusionOk="0">
                  <a:moveTo>
                    <a:pt x="169" y="0"/>
                  </a:moveTo>
                  <a:cubicBezTo>
                    <a:pt x="68" y="0"/>
                    <a:pt x="1" y="68"/>
                    <a:pt x="1" y="169"/>
                  </a:cubicBezTo>
                  <a:lnTo>
                    <a:pt x="1" y="4441"/>
                  </a:lnTo>
                  <a:cubicBezTo>
                    <a:pt x="1" y="4542"/>
                    <a:pt x="68" y="4610"/>
                    <a:pt x="169" y="4610"/>
                  </a:cubicBezTo>
                  <a:cubicBezTo>
                    <a:pt x="270" y="4610"/>
                    <a:pt x="338"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8;p37">
              <a:extLst>
                <a:ext uri="{FF2B5EF4-FFF2-40B4-BE49-F238E27FC236}">
                  <a16:creationId xmlns:a16="http://schemas.microsoft.com/office/drawing/2014/main" id="{190FCBB4-7D91-8573-DF89-F1539A52AE06}"/>
                </a:ext>
              </a:extLst>
            </p:cNvPr>
            <p:cNvSpPr/>
            <p:nvPr/>
          </p:nvSpPr>
          <p:spPr>
            <a:xfrm>
              <a:off x="6960600" y="61226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70" y="4610"/>
                    <a:pt x="337" y="4542"/>
                    <a:pt x="337" y="4441"/>
                  </a:cubicBezTo>
                  <a:lnTo>
                    <a:pt x="337" y="169"/>
                  </a:lnTo>
                  <a:cubicBezTo>
                    <a:pt x="337"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9;p37">
              <a:extLst>
                <a:ext uri="{FF2B5EF4-FFF2-40B4-BE49-F238E27FC236}">
                  <a16:creationId xmlns:a16="http://schemas.microsoft.com/office/drawing/2014/main" id="{69D0618E-4512-10DB-5A36-2707D55E8170}"/>
                </a:ext>
              </a:extLst>
            </p:cNvPr>
            <p:cNvSpPr/>
            <p:nvPr/>
          </p:nvSpPr>
          <p:spPr>
            <a:xfrm>
              <a:off x="6829900" y="62294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59" y="4610"/>
                    <a:pt x="326"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0;p37">
              <a:extLst>
                <a:ext uri="{FF2B5EF4-FFF2-40B4-BE49-F238E27FC236}">
                  <a16:creationId xmlns:a16="http://schemas.microsoft.com/office/drawing/2014/main" id="{1DA0E1B7-8AA8-15DD-0952-51833F8737F7}"/>
                </a:ext>
              </a:extLst>
            </p:cNvPr>
            <p:cNvSpPr/>
            <p:nvPr/>
          </p:nvSpPr>
          <p:spPr>
            <a:xfrm>
              <a:off x="6406900" y="6443075"/>
              <a:ext cx="773775" cy="8450"/>
            </a:xfrm>
            <a:custGeom>
              <a:avLst/>
              <a:gdLst/>
              <a:ahLst/>
              <a:cxnLst/>
              <a:rect l="l" t="t" r="r" b="b"/>
              <a:pathLst>
                <a:path w="30951" h="338" extrusionOk="0">
                  <a:moveTo>
                    <a:pt x="169" y="1"/>
                  </a:moveTo>
                  <a:cubicBezTo>
                    <a:pt x="68" y="1"/>
                    <a:pt x="0" y="68"/>
                    <a:pt x="0" y="169"/>
                  </a:cubicBezTo>
                  <a:cubicBezTo>
                    <a:pt x="0" y="270"/>
                    <a:pt x="68" y="338"/>
                    <a:pt x="169" y="338"/>
                  </a:cubicBezTo>
                  <a:lnTo>
                    <a:pt x="30782" y="338"/>
                  </a:lnTo>
                  <a:cubicBezTo>
                    <a:pt x="30861" y="338"/>
                    <a:pt x="30929" y="248"/>
                    <a:pt x="30951" y="169"/>
                  </a:cubicBezTo>
                  <a:cubicBezTo>
                    <a:pt x="30951" y="68"/>
                    <a:pt x="30872" y="1"/>
                    <a:pt x="3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n 4">
            <a:extLst>
              <a:ext uri="{FF2B5EF4-FFF2-40B4-BE49-F238E27FC236}">
                <a16:creationId xmlns:a16="http://schemas.microsoft.com/office/drawing/2014/main" id="{A008ACF6-8527-C043-F779-BB2000B0DC76}"/>
              </a:ext>
            </a:extLst>
          </p:cNvPr>
          <p:cNvPicPr>
            <a:picLocks noChangeAspect="1"/>
          </p:cNvPicPr>
          <p:nvPr/>
        </p:nvPicPr>
        <p:blipFill>
          <a:blip r:embed="rId3"/>
          <a:stretch>
            <a:fillRect/>
          </a:stretch>
        </p:blipFill>
        <p:spPr>
          <a:xfrm>
            <a:off x="104734" y="1017725"/>
            <a:ext cx="6385293" cy="3831176"/>
          </a:xfrm>
          <a:prstGeom prst="rect">
            <a:avLst/>
          </a:prstGeom>
        </p:spPr>
      </p:pic>
    </p:spTree>
    <p:extLst>
      <p:ext uri="{BB962C8B-B14F-4D97-AF65-F5344CB8AC3E}">
        <p14:creationId xmlns:p14="http://schemas.microsoft.com/office/powerpoint/2010/main" val="3565210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6730006" y="1312324"/>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6913306" y="1173474"/>
            <a:ext cx="1730700" cy="1051820"/>
          </a:xfrm>
          <a:prstGeom prst="rect">
            <a:avLst/>
          </a:prstGeom>
        </p:spPr>
        <p:txBody>
          <a:bodyPr spcFirstLastPara="1" wrap="square" lIns="91425" tIns="91425" rIns="91425" bIns="91425" anchor="t" anchorCtr="0">
            <a:noAutofit/>
          </a:bodyPr>
          <a:lstStyle/>
          <a:p>
            <a:pPr marL="0" indent="0">
              <a:buNone/>
            </a:pPr>
            <a:r>
              <a:rPr lang="es-ES" dirty="0">
                <a:sym typeface="Barlow"/>
              </a:rPr>
              <a:t>Cuales son los géneros mas rentables vs su presupuesto</a:t>
            </a:r>
          </a:p>
        </p:txBody>
      </p:sp>
      <p:grpSp>
        <p:nvGrpSpPr>
          <p:cNvPr id="8" name="Google Shape;1139;p37">
            <a:extLst>
              <a:ext uri="{FF2B5EF4-FFF2-40B4-BE49-F238E27FC236}">
                <a16:creationId xmlns:a16="http://schemas.microsoft.com/office/drawing/2014/main" id="{5BA499D5-BF35-FE31-8E49-08142C9D9621}"/>
              </a:ext>
            </a:extLst>
          </p:cNvPr>
          <p:cNvGrpSpPr/>
          <p:nvPr/>
        </p:nvGrpSpPr>
        <p:grpSpPr>
          <a:xfrm>
            <a:off x="6913306" y="3100457"/>
            <a:ext cx="898352" cy="1022584"/>
            <a:chOff x="6249225" y="5364050"/>
            <a:chExt cx="1016350" cy="1156900"/>
          </a:xfrm>
        </p:grpSpPr>
        <p:sp>
          <p:nvSpPr>
            <p:cNvPr id="9" name="Google Shape;1140;p37">
              <a:extLst>
                <a:ext uri="{FF2B5EF4-FFF2-40B4-BE49-F238E27FC236}">
                  <a16:creationId xmlns:a16="http://schemas.microsoft.com/office/drawing/2014/main" id="{6FBAD078-547C-329C-0471-782F79E72AC2}"/>
                </a:ext>
              </a:extLst>
            </p:cNvPr>
            <p:cNvSpPr/>
            <p:nvPr/>
          </p:nvSpPr>
          <p:spPr>
            <a:xfrm>
              <a:off x="6321450" y="5893600"/>
              <a:ext cx="944125" cy="201275"/>
            </a:xfrm>
            <a:custGeom>
              <a:avLst/>
              <a:gdLst/>
              <a:ahLst/>
              <a:cxnLst/>
              <a:rect l="l" t="t" r="r" b="b"/>
              <a:pathLst>
                <a:path w="37765" h="8051" extrusionOk="0">
                  <a:moveTo>
                    <a:pt x="642" y="1"/>
                  </a:moveTo>
                  <a:cubicBezTo>
                    <a:pt x="282" y="1"/>
                    <a:pt x="1" y="282"/>
                    <a:pt x="1" y="630"/>
                  </a:cubicBezTo>
                  <a:lnTo>
                    <a:pt x="1" y="7421"/>
                  </a:lnTo>
                  <a:cubicBezTo>
                    <a:pt x="1" y="7769"/>
                    <a:pt x="282" y="8050"/>
                    <a:pt x="642" y="8050"/>
                  </a:cubicBezTo>
                  <a:lnTo>
                    <a:pt x="37135" y="8050"/>
                  </a:lnTo>
                  <a:cubicBezTo>
                    <a:pt x="37483" y="8050"/>
                    <a:pt x="37764" y="7769"/>
                    <a:pt x="37764" y="7421"/>
                  </a:cubicBezTo>
                  <a:lnTo>
                    <a:pt x="37764" y="630"/>
                  </a:lnTo>
                  <a:cubicBezTo>
                    <a:pt x="37764" y="282"/>
                    <a:pt x="37483" y="1"/>
                    <a:pt x="3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1;p37">
              <a:extLst>
                <a:ext uri="{FF2B5EF4-FFF2-40B4-BE49-F238E27FC236}">
                  <a16:creationId xmlns:a16="http://schemas.microsoft.com/office/drawing/2014/main" id="{CC15F220-70D9-FAD6-7C04-D12510BFCC44}"/>
                </a:ext>
              </a:extLst>
            </p:cNvPr>
            <p:cNvSpPr/>
            <p:nvPr/>
          </p:nvSpPr>
          <p:spPr>
            <a:xfrm>
              <a:off x="6372050" y="6044525"/>
              <a:ext cx="843200" cy="476425"/>
            </a:xfrm>
            <a:custGeom>
              <a:avLst/>
              <a:gdLst/>
              <a:ahLst/>
              <a:cxnLst/>
              <a:rect l="l" t="t" r="r" b="b"/>
              <a:pathLst>
                <a:path w="33728" h="19057" extrusionOk="0">
                  <a:moveTo>
                    <a:pt x="1215" y="1"/>
                  </a:moveTo>
                  <a:cubicBezTo>
                    <a:pt x="540" y="1"/>
                    <a:pt x="0" y="552"/>
                    <a:pt x="0" y="1215"/>
                  </a:cubicBezTo>
                  <a:lnTo>
                    <a:pt x="0" y="17854"/>
                  </a:lnTo>
                  <a:cubicBezTo>
                    <a:pt x="0" y="18528"/>
                    <a:pt x="551" y="19057"/>
                    <a:pt x="1215" y="19057"/>
                  </a:cubicBezTo>
                  <a:lnTo>
                    <a:pt x="32525" y="19057"/>
                  </a:lnTo>
                  <a:cubicBezTo>
                    <a:pt x="33199" y="19057"/>
                    <a:pt x="33728" y="18517"/>
                    <a:pt x="33728" y="17854"/>
                  </a:cubicBezTo>
                  <a:lnTo>
                    <a:pt x="33728" y="1215"/>
                  </a:lnTo>
                  <a:cubicBezTo>
                    <a:pt x="33728" y="540"/>
                    <a:pt x="33188" y="1"/>
                    <a:pt x="3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2;p37">
              <a:extLst>
                <a:ext uri="{FF2B5EF4-FFF2-40B4-BE49-F238E27FC236}">
                  <a16:creationId xmlns:a16="http://schemas.microsoft.com/office/drawing/2014/main" id="{CDCEA753-334E-82F9-AE5E-ADAB8488F336}"/>
                </a:ext>
              </a:extLst>
            </p:cNvPr>
            <p:cNvSpPr/>
            <p:nvPr/>
          </p:nvSpPr>
          <p:spPr>
            <a:xfrm>
              <a:off x="6493750" y="5893600"/>
              <a:ext cx="351350" cy="201275"/>
            </a:xfrm>
            <a:custGeom>
              <a:avLst/>
              <a:gdLst/>
              <a:ahLst/>
              <a:cxnLst/>
              <a:rect l="l" t="t" r="r" b="b"/>
              <a:pathLst>
                <a:path w="14054" h="8051" extrusionOk="0">
                  <a:moveTo>
                    <a:pt x="8050" y="1"/>
                  </a:moveTo>
                  <a:lnTo>
                    <a:pt x="0" y="8050"/>
                  </a:lnTo>
                  <a:lnTo>
                    <a:pt x="6004" y="8050"/>
                  </a:lnTo>
                  <a:lnTo>
                    <a:pt x="14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3;p37">
              <a:extLst>
                <a:ext uri="{FF2B5EF4-FFF2-40B4-BE49-F238E27FC236}">
                  <a16:creationId xmlns:a16="http://schemas.microsoft.com/office/drawing/2014/main" id="{62C6C30B-115E-B1FA-079B-77AE18ADDC8E}"/>
                </a:ext>
              </a:extLst>
            </p:cNvPr>
            <p:cNvSpPr/>
            <p:nvPr/>
          </p:nvSpPr>
          <p:spPr>
            <a:xfrm>
              <a:off x="6811900" y="5893600"/>
              <a:ext cx="351075" cy="201275"/>
            </a:xfrm>
            <a:custGeom>
              <a:avLst/>
              <a:gdLst/>
              <a:ahLst/>
              <a:cxnLst/>
              <a:rect l="l" t="t" r="r" b="b"/>
              <a:pathLst>
                <a:path w="14043" h="8051" extrusionOk="0">
                  <a:moveTo>
                    <a:pt x="8062" y="1"/>
                  </a:moveTo>
                  <a:lnTo>
                    <a:pt x="1" y="8050"/>
                  </a:lnTo>
                  <a:lnTo>
                    <a:pt x="5993" y="8050"/>
                  </a:lnTo>
                  <a:lnTo>
                    <a:pt x="14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4;p37">
              <a:extLst>
                <a:ext uri="{FF2B5EF4-FFF2-40B4-BE49-F238E27FC236}">
                  <a16:creationId xmlns:a16="http://schemas.microsoft.com/office/drawing/2014/main" id="{9C29E3D9-17BE-4730-13AC-EDD995250A26}"/>
                </a:ext>
              </a:extLst>
            </p:cNvPr>
            <p:cNvSpPr/>
            <p:nvPr/>
          </p:nvSpPr>
          <p:spPr>
            <a:xfrm>
              <a:off x="7130075" y="5959100"/>
              <a:ext cx="135500" cy="135775"/>
            </a:xfrm>
            <a:custGeom>
              <a:avLst/>
              <a:gdLst/>
              <a:ahLst/>
              <a:cxnLst/>
              <a:rect l="l" t="t" r="r" b="b"/>
              <a:pathLst>
                <a:path w="5420" h="5431" extrusionOk="0">
                  <a:moveTo>
                    <a:pt x="5419" y="0"/>
                  </a:moveTo>
                  <a:lnTo>
                    <a:pt x="0" y="5430"/>
                  </a:lnTo>
                  <a:lnTo>
                    <a:pt x="4790" y="5430"/>
                  </a:lnTo>
                  <a:cubicBezTo>
                    <a:pt x="5138" y="5430"/>
                    <a:pt x="5419" y="5149"/>
                    <a:pt x="5419" y="4801"/>
                  </a:cubicBezTo>
                  <a:lnTo>
                    <a:pt x="5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5;p37">
              <a:extLst>
                <a:ext uri="{FF2B5EF4-FFF2-40B4-BE49-F238E27FC236}">
                  <a16:creationId xmlns:a16="http://schemas.microsoft.com/office/drawing/2014/main" id="{E67D64BD-19F5-00F9-67D4-932BC3F81921}"/>
                </a:ext>
              </a:extLst>
            </p:cNvPr>
            <p:cNvSpPr/>
            <p:nvPr/>
          </p:nvSpPr>
          <p:spPr>
            <a:xfrm>
              <a:off x="6249225" y="5364175"/>
              <a:ext cx="942700" cy="532175"/>
            </a:xfrm>
            <a:custGeom>
              <a:avLst/>
              <a:gdLst/>
              <a:ahLst/>
              <a:cxnLst/>
              <a:rect l="l" t="t" r="r" b="b"/>
              <a:pathLst>
                <a:path w="37708" h="21287" extrusionOk="0">
                  <a:moveTo>
                    <a:pt x="34329" y="1"/>
                  </a:moveTo>
                  <a:cubicBezTo>
                    <a:pt x="34223" y="1"/>
                    <a:pt x="34115" y="21"/>
                    <a:pt x="34009" y="64"/>
                  </a:cubicBezTo>
                  <a:lnTo>
                    <a:pt x="641" y="13769"/>
                  </a:lnTo>
                  <a:cubicBezTo>
                    <a:pt x="214" y="13949"/>
                    <a:pt x="0" y="14443"/>
                    <a:pt x="180" y="14882"/>
                  </a:cubicBezTo>
                  <a:lnTo>
                    <a:pt x="2597" y="20750"/>
                  </a:lnTo>
                  <a:cubicBezTo>
                    <a:pt x="2734" y="21083"/>
                    <a:pt x="3052" y="21286"/>
                    <a:pt x="3389" y="21286"/>
                  </a:cubicBezTo>
                  <a:cubicBezTo>
                    <a:pt x="3496" y="21286"/>
                    <a:pt x="3605" y="21266"/>
                    <a:pt x="3710" y="21223"/>
                  </a:cubicBezTo>
                  <a:lnTo>
                    <a:pt x="37067" y="7507"/>
                  </a:lnTo>
                  <a:cubicBezTo>
                    <a:pt x="37505" y="7338"/>
                    <a:pt x="37708" y="6844"/>
                    <a:pt x="37539" y="6405"/>
                  </a:cubicBezTo>
                  <a:lnTo>
                    <a:pt x="35122" y="537"/>
                  </a:lnTo>
                  <a:cubicBezTo>
                    <a:pt x="34977" y="204"/>
                    <a:pt x="34663" y="1"/>
                    <a:pt x="3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6;p37">
              <a:extLst>
                <a:ext uri="{FF2B5EF4-FFF2-40B4-BE49-F238E27FC236}">
                  <a16:creationId xmlns:a16="http://schemas.microsoft.com/office/drawing/2014/main" id="{DB1BDF3C-B632-927C-9B63-DA6AB5C6861A}"/>
                </a:ext>
              </a:extLst>
            </p:cNvPr>
            <p:cNvSpPr/>
            <p:nvPr/>
          </p:nvSpPr>
          <p:spPr>
            <a:xfrm>
              <a:off x="6405225" y="5594275"/>
              <a:ext cx="401075" cy="166425"/>
            </a:xfrm>
            <a:custGeom>
              <a:avLst/>
              <a:gdLst/>
              <a:ahLst/>
              <a:cxnLst/>
              <a:rect l="l" t="t" r="r" b="b"/>
              <a:pathLst>
                <a:path w="16043" h="6657" extrusionOk="0">
                  <a:moveTo>
                    <a:pt x="5531" y="1"/>
                  </a:moveTo>
                  <a:lnTo>
                    <a:pt x="0" y="2271"/>
                  </a:lnTo>
                  <a:lnTo>
                    <a:pt x="10500" y="6656"/>
                  </a:lnTo>
                  <a:lnTo>
                    <a:pt x="16043" y="4385"/>
                  </a:lnTo>
                  <a:lnTo>
                    <a:pt x="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7;p37">
              <a:extLst>
                <a:ext uri="{FF2B5EF4-FFF2-40B4-BE49-F238E27FC236}">
                  <a16:creationId xmlns:a16="http://schemas.microsoft.com/office/drawing/2014/main" id="{4103C28F-FFBA-3470-59EF-80F6CC9B93B1}"/>
                </a:ext>
              </a:extLst>
            </p:cNvPr>
            <p:cNvSpPr/>
            <p:nvPr/>
          </p:nvSpPr>
          <p:spPr>
            <a:xfrm>
              <a:off x="6993200" y="5364050"/>
              <a:ext cx="177075" cy="118950"/>
            </a:xfrm>
            <a:custGeom>
              <a:avLst/>
              <a:gdLst/>
              <a:ahLst/>
              <a:cxnLst/>
              <a:rect l="l" t="t" r="r" b="b"/>
              <a:pathLst>
                <a:path w="7083" h="4758" extrusionOk="0">
                  <a:moveTo>
                    <a:pt x="4561" y="0"/>
                  </a:moveTo>
                  <a:cubicBezTo>
                    <a:pt x="4458" y="0"/>
                    <a:pt x="4353" y="19"/>
                    <a:pt x="4250" y="58"/>
                  </a:cubicBezTo>
                  <a:lnTo>
                    <a:pt x="0" y="1801"/>
                  </a:lnTo>
                  <a:lnTo>
                    <a:pt x="7083" y="4758"/>
                  </a:lnTo>
                  <a:lnTo>
                    <a:pt x="5340" y="508"/>
                  </a:lnTo>
                  <a:cubicBezTo>
                    <a:pt x="5211" y="198"/>
                    <a:pt x="4898" y="0"/>
                    <a:pt x="4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p37">
              <a:extLst>
                <a:ext uri="{FF2B5EF4-FFF2-40B4-BE49-F238E27FC236}">
                  <a16:creationId xmlns:a16="http://schemas.microsoft.com/office/drawing/2014/main" id="{3838B7C8-7CC1-C76C-3DD1-F1111FEC1491}"/>
                </a:ext>
              </a:extLst>
            </p:cNvPr>
            <p:cNvSpPr/>
            <p:nvPr/>
          </p:nvSpPr>
          <p:spPr>
            <a:xfrm>
              <a:off x="6699200" y="5473150"/>
              <a:ext cx="401375" cy="166675"/>
            </a:xfrm>
            <a:custGeom>
              <a:avLst/>
              <a:gdLst/>
              <a:ahLst/>
              <a:cxnLst/>
              <a:rect l="l" t="t" r="r" b="b"/>
              <a:pathLst>
                <a:path w="16055" h="6667" extrusionOk="0">
                  <a:moveTo>
                    <a:pt x="5554" y="0"/>
                  </a:moveTo>
                  <a:lnTo>
                    <a:pt x="1" y="2282"/>
                  </a:lnTo>
                  <a:lnTo>
                    <a:pt x="10512" y="6667"/>
                  </a:lnTo>
                  <a:lnTo>
                    <a:pt x="16055" y="4396"/>
                  </a:lnTo>
                  <a:lnTo>
                    <a:pt x="5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p37">
              <a:extLst>
                <a:ext uri="{FF2B5EF4-FFF2-40B4-BE49-F238E27FC236}">
                  <a16:creationId xmlns:a16="http://schemas.microsoft.com/office/drawing/2014/main" id="{0D25BB15-F4AF-3D36-564F-D255CEF231FF}"/>
                </a:ext>
              </a:extLst>
            </p:cNvPr>
            <p:cNvSpPr/>
            <p:nvPr/>
          </p:nvSpPr>
          <p:spPr>
            <a:xfrm>
              <a:off x="6340850" y="5799425"/>
              <a:ext cx="144500" cy="176825"/>
            </a:xfrm>
            <a:custGeom>
              <a:avLst/>
              <a:gdLst/>
              <a:ahLst/>
              <a:cxnLst/>
              <a:rect l="l" t="t" r="r" b="b"/>
              <a:pathLst>
                <a:path w="5780" h="7073" extrusionOk="0">
                  <a:moveTo>
                    <a:pt x="460" y="1"/>
                  </a:moveTo>
                  <a:cubicBezTo>
                    <a:pt x="227" y="1"/>
                    <a:pt x="0" y="177"/>
                    <a:pt x="0" y="451"/>
                  </a:cubicBezTo>
                  <a:lnTo>
                    <a:pt x="0" y="6623"/>
                  </a:lnTo>
                  <a:cubicBezTo>
                    <a:pt x="0" y="6871"/>
                    <a:pt x="203" y="7073"/>
                    <a:pt x="450" y="7073"/>
                  </a:cubicBezTo>
                  <a:lnTo>
                    <a:pt x="5183" y="7073"/>
                  </a:lnTo>
                  <a:cubicBezTo>
                    <a:pt x="5565" y="7073"/>
                    <a:pt x="5779" y="6634"/>
                    <a:pt x="5554" y="6342"/>
                  </a:cubicBezTo>
                  <a:lnTo>
                    <a:pt x="821" y="181"/>
                  </a:lnTo>
                  <a:cubicBezTo>
                    <a:pt x="724" y="56"/>
                    <a:pt x="591"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0;p37">
              <a:extLst>
                <a:ext uri="{FF2B5EF4-FFF2-40B4-BE49-F238E27FC236}">
                  <a16:creationId xmlns:a16="http://schemas.microsoft.com/office/drawing/2014/main" id="{B65F8BE4-9347-A8F5-4CAD-66A64A688837}"/>
                </a:ext>
              </a:extLst>
            </p:cNvPr>
            <p:cNvSpPr/>
            <p:nvPr/>
          </p:nvSpPr>
          <p:spPr>
            <a:xfrm>
              <a:off x="6347875" y="5799575"/>
              <a:ext cx="137750" cy="176675"/>
            </a:xfrm>
            <a:custGeom>
              <a:avLst/>
              <a:gdLst/>
              <a:ahLst/>
              <a:cxnLst/>
              <a:rect l="l" t="t" r="r" b="b"/>
              <a:pathLst>
                <a:path w="5510" h="7067" extrusionOk="0">
                  <a:moveTo>
                    <a:pt x="183" y="0"/>
                  </a:moveTo>
                  <a:cubicBezTo>
                    <a:pt x="119" y="0"/>
                    <a:pt x="57" y="14"/>
                    <a:pt x="1" y="40"/>
                  </a:cubicBezTo>
                  <a:cubicBezTo>
                    <a:pt x="68" y="63"/>
                    <a:pt x="124" y="108"/>
                    <a:pt x="180" y="175"/>
                  </a:cubicBezTo>
                  <a:lnTo>
                    <a:pt x="4925" y="6336"/>
                  </a:lnTo>
                  <a:cubicBezTo>
                    <a:pt x="5150" y="6628"/>
                    <a:pt x="4936" y="7067"/>
                    <a:pt x="4554" y="7067"/>
                  </a:cubicBezTo>
                  <a:lnTo>
                    <a:pt x="4925" y="7067"/>
                  </a:lnTo>
                  <a:cubicBezTo>
                    <a:pt x="5284" y="7067"/>
                    <a:pt x="5509" y="6628"/>
                    <a:pt x="5273" y="6336"/>
                  </a:cubicBezTo>
                  <a:lnTo>
                    <a:pt x="540" y="175"/>
                  </a:lnTo>
                  <a:cubicBezTo>
                    <a:pt x="443" y="55"/>
                    <a:pt x="310"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p37">
              <a:extLst>
                <a:ext uri="{FF2B5EF4-FFF2-40B4-BE49-F238E27FC236}">
                  <a16:creationId xmlns:a16="http://schemas.microsoft.com/office/drawing/2014/main" id="{9EFCD9D1-521B-8C46-705C-1D3384F9EDF5}"/>
                </a:ext>
              </a:extLst>
            </p:cNvPr>
            <p:cNvSpPr/>
            <p:nvPr/>
          </p:nvSpPr>
          <p:spPr>
            <a:xfrm>
              <a:off x="6351525" y="5834575"/>
              <a:ext cx="17450" cy="17450"/>
            </a:xfrm>
            <a:custGeom>
              <a:avLst/>
              <a:gdLst/>
              <a:ahLst/>
              <a:cxnLst/>
              <a:rect l="l" t="t" r="r" b="b"/>
              <a:pathLst>
                <a:path w="698" h="698" extrusionOk="0">
                  <a:moveTo>
                    <a:pt x="349" y="1"/>
                  </a:moveTo>
                  <a:cubicBezTo>
                    <a:pt x="147" y="1"/>
                    <a:pt x="1" y="158"/>
                    <a:pt x="1" y="349"/>
                  </a:cubicBezTo>
                  <a:cubicBezTo>
                    <a:pt x="1" y="540"/>
                    <a:pt x="147" y="698"/>
                    <a:pt x="349" y="698"/>
                  </a:cubicBezTo>
                  <a:cubicBezTo>
                    <a:pt x="540" y="698"/>
                    <a:pt x="698" y="540"/>
                    <a:pt x="698" y="349"/>
                  </a:cubicBezTo>
                  <a:cubicBezTo>
                    <a:pt x="698" y="158"/>
                    <a:pt x="540"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2;p37">
              <a:extLst>
                <a:ext uri="{FF2B5EF4-FFF2-40B4-BE49-F238E27FC236}">
                  <a16:creationId xmlns:a16="http://schemas.microsoft.com/office/drawing/2014/main" id="{A5F4A32C-136C-29A3-F0BF-DE25F38EAE6C}"/>
                </a:ext>
              </a:extLst>
            </p:cNvPr>
            <p:cNvSpPr/>
            <p:nvPr/>
          </p:nvSpPr>
          <p:spPr>
            <a:xfrm>
              <a:off x="6353500" y="5944200"/>
              <a:ext cx="17725" cy="17450"/>
            </a:xfrm>
            <a:custGeom>
              <a:avLst/>
              <a:gdLst/>
              <a:ahLst/>
              <a:cxnLst/>
              <a:rect l="l" t="t" r="r" b="b"/>
              <a:pathLst>
                <a:path w="709" h="698" extrusionOk="0">
                  <a:moveTo>
                    <a:pt x="349" y="0"/>
                  </a:moveTo>
                  <a:cubicBezTo>
                    <a:pt x="158" y="0"/>
                    <a:pt x="0" y="158"/>
                    <a:pt x="0" y="349"/>
                  </a:cubicBezTo>
                  <a:cubicBezTo>
                    <a:pt x="0" y="551"/>
                    <a:pt x="158" y="697"/>
                    <a:pt x="349" y="697"/>
                  </a:cubicBezTo>
                  <a:cubicBezTo>
                    <a:pt x="551" y="697"/>
                    <a:pt x="709" y="551"/>
                    <a:pt x="709" y="349"/>
                  </a:cubicBezTo>
                  <a:cubicBezTo>
                    <a:pt x="709" y="158"/>
                    <a:pt x="551"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3;p37">
              <a:extLst>
                <a:ext uri="{FF2B5EF4-FFF2-40B4-BE49-F238E27FC236}">
                  <a16:creationId xmlns:a16="http://schemas.microsoft.com/office/drawing/2014/main" id="{7B1C9E36-C8BB-2088-957C-875B825064FF}"/>
                </a:ext>
              </a:extLst>
            </p:cNvPr>
            <p:cNvSpPr/>
            <p:nvPr/>
          </p:nvSpPr>
          <p:spPr>
            <a:xfrm>
              <a:off x="6440075" y="5944200"/>
              <a:ext cx="17450" cy="17450"/>
            </a:xfrm>
            <a:custGeom>
              <a:avLst/>
              <a:gdLst/>
              <a:ahLst/>
              <a:cxnLst/>
              <a:rect l="l" t="t" r="r" b="b"/>
              <a:pathLst>
                <a:path w="698" h="698" extrusionOk="0">
                  <a:moveTo>
                    <a:pt x="349" y="0"/>
                  </a:moveTo>
                  <a:cubicBezTo>
                    <a:pt x="146" y="0"/>
                    <a:pt x="0" y="158"/>
                    <a:pt x="0" y="349"/>
                  </a:cubicBezTo>
                  <a:cubicBezTo>
                    <a:pt x="0" y="551"/>
                    <a:pt x="146" y="697"/>
                    <a:pt x="349" y="697"/>
                  </a:cubicBezTo>
                  <a:cubicBezTo>
                    <a:pt x="540" y="697"/>
                    <a:pt x="697" y="551"/>
                    <a:pt x="697" y="349"/>
                  </a:cubicBezTo>
                  <a:cubicBezTo>
                    <a:pt x="697" y="158"/>
                    <a:pt x="528"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4;p37">
              <a:extLst>
                <a:ext uri="{FF2B5EF4-FFF2-40B4-BE49-F238E27FC236}">
                  <a16:creationId xmlns:a16="http://schemas.microsoft.com/office/drawing/2014/main" id="{865F7C36-2D4F-9768-47DD-902CC701F3B1}"/>
                </a:ext>
              </a:extLst>
            </p:cNvPr>
            <p:cNvSpPr/>
            <p:nvPr/>
          </p:nvSpPr>
          <p:spPr>
            <a:xfrm>
              <a:off x="6411125" y="6127175"/>
              <a:ext cx="765350" cy="25"/>
            </a:xfrm>
            <a:custGeom>
              <a:avLst/>
              <a:gdLst/>
              <a:ahLst/>
              <a:cxnLst/>
              <a:rect l="l" t="t" r="r" b="b"/>
              <a:pathLst>
                <a:path w="30614" h="1" fill="none" extrusionOk="0">
                  <a:moveTo>
                    <a:pt x="0" y="0"/>
                  </a:moveTo>
                  <a:lnTo>
                    <a:pt x="30613" y="0"/>
                  </a:lnTo>
                </a:path>
              </a:pathLst>
            </a:custGeom>
            <a:solidFill>
              <a:schemeClr val="lt1"/>
            </a:solidFill>
            <a:ln w="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5;p37">
              <a:extLst>
                <a:ext uri="{FF2B5EF4-FFF2-40B4-BE49-F238E27FC236}">
                  <a16:creationId xmlns:a16="http://schemas.microsoft.com/office/drawing/2014/main" id="{901D2DF5-D614-FBB1-E457-37718F472FA3}"/>
                </a:ext>
              </a:extLst>
            </p:cNvPr>
            <p:cNvSpPr/>
            <p:nvPr/>
          </p:nvSpPr>
          <p:spPr>
            <a:xfrm>
              <a:off x="6406900" y="62294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6;p37">
              <a:extLst>
                <a:ext uri="{FF2B5EF4-FFF2-40B4-BE49-F238E27FC236}">
                  <a16:creationId xmlns:a16="http://schemas.microsoft.com/office/drawing/2014/main" id="{2AEA3F98-8EFF-CEB4-F815-9303C080AFD5}"/>
                </a:ext>
              </a:extLst>
            </p:cNvPr>
            <p:cNvSpPr/>
            <p:nvPr/>
          </p:nvSpPr>
          <p:spPr>
            <a:xfrm>
              <a:off x="6406900" y="63362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7;p37">
              <a:extLst>
                <a:ext uri="{FF2B5EF4-FFF2-40B4-BE49-F238E27FC236}">
                  <a16:creationId xmlns:a16="http://schemas.microsoft.com/office/drawing/2014/main" id="{F821D7E0-8DB1-6060-5815-D1B86939C943}"/>
                </a:ext>
              </a:extLst>
            </p:cNvPr>
            <p:cNvSpPr/>
            <p:nvPr/>
          </p:nvSpPr>
          <p:spPr>
            <a:xfrm>
              <a:off x="6680650" y="6122675"/>
              <a:ext cx="8450" cy="115250"/>
            </a:xfrm>
            <a:custGeom>
              <a:avLst/>
              <a:gdLst/>
              <a:ahLst/>
              <a:cxnLst/>
              <a:rect l="l" t="t" r="r" b="b"/>
              <a:pathLst>
                <a:path w="338" h="4610" extrusionOk="0">
                  <a:moveTo>
                    <a:pt x="169" y="0"/>
                  </a:moveTo>
                  <a:cubicBezTo>
                    <a:pt x="68" y="0"/>
                    <a:pt x="1" y="68"/>
                    <a:pt x="1" y="169"/>
                  </a:cubicBezTo>
                  <a:lnTo>
                    <a:pt x="1" y="4441"/>
                  </a:lnTo>
                  <a:cubicBezTo>
                    <a:pt x="1" y="4542"/>
                    <a:pt x="68" y="4610"/>
                    <a:pt x="169" y="4610"/>
                  </a:cubicBezTo>
                  <a:cubicBezTo>
                    <a:pt x="270" y="4610"/>
                    <a:pt x="338"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8;p37">
              <a:extLst>
                <a:ext uri="{FF2B5EF4-FFF2-40B4-BE49-F238E27FC236}">
                  <a16:creationId xmlns:a16="http://schemas.microsoft.com/office/drawing/2014/main" id="{190FCBB4-7D91-8573-DF89-F1539A52AE06}"/>
                </a:ext>
              </a:extLst>
            </p:cNvPr>
            <p:cNvSpPr/>
            <p:nvPr/>
          </p:nvSpPr>
          <p:spPr>
            <a:xfrm>
              <a:off x="6960600" y="61226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70" y="4610"/>
                    <a:pt x="337" y="4542"/>
                    <a:pt x="337" y="4441"/>
                  </a:cubicBezTo>
                  <a:lnTo>
                    <a:pt x="337" y="169"/>
                  </a:lnTo>
                  <a:cubicBezTo>
                    <a:pt x="337"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9;p37">
              <a:extLst>
                <a:ext uri="{FF2B5EF4-FFF2-40B4-BE49-F238E27FC236}">
                  <a16:creationId xmlns:a16="http://schemas.microsoft.com/office/drawing/2014/main" id="{69D0618E-4512-10DB-5A36-2707D55E8170}"/>
                </a:ext>
              </a:extLst>
            </p:cNvPr>
            <p:cNvSpPr/>
            <p:nvPr/>
          </p:nvSpPr>
          <p:spPr>
            <a:xfrm>
              <a:off x="6829900" y="62294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59" y="4610"/>
                    <a:pt x="326"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0;p37">
              <a:extLst>
                <a:ext uri="{FF2B5EF4-FFF2-40B4-BE49-F238E27FC236}">
                  <a16:creationId xmlns:a16="http://schemas.microsoft.com/office/drawing/2014/main" id="{1DA0E1B7-8AA8-15DD-0952-51833F8737F7}"/>
                </a:ext>
              </a:extLst>
            </p:cNvPr>
            <p:cNvSpPr/>
            <p:nvPr/>
          </p:nvSpPr>
          <p:spPr>
            <a:xfrm>
              <a:off x="6406900" y="6443075"/>
              <a:ext cx="773775" cy="8450"/>
            </a:xfrm>
            <a:custGeom>
              <a:avLst/>
              <a:gdLst/>
              <a:ahLst/>
              <a:cxnLst/>
              <a:rect l="l" t="t" r="r" b="b"/>
              <a:pathLst>
                <a:path w="30951" h="338" extrusionOk="0">
                  <a:moveTo>
                    <a:pt x="169" y="1"/>
                  </a:moveTo>
                  <a:cubicBezTo>
                    <a:pt x="68" y="1"/>
                    <a:pt x="0" y="68"/>
                    <a:pt x="0" y="169"/>
                  </a:cubicBezTo>
                  <a:cubicBezTo>
                    <a:pt x="0" y="270"/>
                    <a:pt x="68" y="338"/>
                    <a:pt x="169" y="338"/>
                  </a:cubicBezTo>
                  <a:lnTo>
                    <a:pt x="30782" y="338"/>
                  </a:lnTo>
                  <a:cubicBezTo>
                    <a:pt x="30861" y="338"/>
                    <a:pt x="30929" y="248"/>
                    <a:pt x="30951" y="169"/>
                  </a:cubicBezTo>
                  <a:cubicBezTo>
                    <a:pt x="30951" y="68"/>
                    <a:pt x="30872" y="1"/>
                    <a:pt x="3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F4A8AE54-87C3-BA28-0AF1-081ABCE25CC4}"/>
              </a:ext>
            </a:extLst>
          </p:cNvPr>
          <p:cNvPicPr>
            <a:picLocks noChangeAspect="1"/>
          </p:cNvPicPr>
          <p:nvPr/>
        </p:nvPicPr>
        <p:blipFill>
          <a:blip r:embed="rId3"/>
          <a:stretch>
            <a:fillRect/>
          </a:stretch>
        </p:blipFill>
        <p:spPr>
          <a:xfrm>
            <a:off x="171328" y="1173474"/>
            <a:ext cx="6385293" cy="3831176"/>
          </a:xfrm>
          <a:prstGeom prst="rect">
            <a:avLst/>
          </a:prstGeom>
        </p:spPr>
      </p:pic>
    </p:spTree>
    <p:extLst>
      <p:ext uri="{BB962C8B-B14F-4D97-AF65-F5344CB8AC3E}">
        <p14:creationId xmlns:p14="http://schemas.microsoft.com/office/powerpoint/2010/main" val="1308901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Explorando datos</a:t>
            </a:r>
            <a:endParaRPr dirty="0"/>
          </a:p>
        </p:txBody>
      </p:sp>
      <p:sp>
        <p:nvSpPr>
          <p:cNvPr id="1240" name="Google Shape;1240;p39"/>
          <p:cNvSpPr/>
          <p:nvPr/>
        </p:nvSpPr>
        <p:spPr>
          <a:xfrm>
            <a:off x="6730006" y="1312324"/>
            <a:ext cx="183300" cy="183300"/>
          </a:xfrm>
          <a:prstGeom prst="rect">
            <a:avLst/>
          </a:prstGeom>
          <a:solidFill>
            <a:srgbClr val="E0E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txBox="1">
            <a:spLocks noGrp="1"/>
          </p:cNvSpPr>
          <p:nvPr>
            <p:ph type="subTitle" idx="4294967295"/>
          </p:nvPr>
        </p:nvSpPr>
        <p:spPr>
          <a:xfrm>
            <a:off x="6913306" y="1173474"/>
            <a:ext cx="1730700" cy="1051820"/>
          </a:xfrm>
          <a:prstGeom prst="rect">
            <a:avLst/>
          </a:prstGeom>
        </p:spPr>
        <p:txBody>
          <a:bodyPr spcFirstLastPara="1" wrap="square" lIns="91425" tIns="91425" rIns="91425" bIns="91425" anchor="t" anchorCtr="0">
            <a:noAutofit/>
          </a:bodyPr>
          <a:lstStyle/>
          <a:p>
            <a:pPr marL="0" indent="0">
              <a:buNone/>
            </a:pPr>
            <a:r>
              <a:rPr lang="es-ES" dirty="0">
                <a:sym typeface="Barlow"/>
              </a:rPr>
              <a:t>Topo 10 directores con mayor rentabilidad vs presupuesto</a:t>
            </a:r>
          </a:p>
        </p:txBody>
      </p:sp>
      <p:grpSp>
        <p:nvGrpSpPr>
          <p:cNvPr id="8" name="Google Shape;1139;p37">
            <a:extLst>
              <a:ext uri="{FF2B5EF4-FFF2-40B4-BE49-F238E27FC236}">
                <a16:creationId xmlns:a16="http://schemas.microsoft.com/office/drawing/2014/main" id="{5BA499D5-BF35-FE31-8E49-08142C9D9621}"/>
              </a:ext>
            </a:extLst>
          </p:cNvPr>
          <p:cNvGrpSpPr/>
          <p:nvPr/>
        </p:nvGrpSpPr>
        <p:grpSpPr>
          <a:xfrm>
            <a:off x="6913306" y="3100457"/>
            <a:ext cx="898352" cy="1022584"/>
            <a:chOff x="6249225" y="5364050"/>
            <a:chExt cx="1016350" cy="1156900"/>
          </a:xfrm>
        </p:grpSpPr>
        <p:sp>
          <p:nvSpPr>
            <p:cNvPr id="9" name="Google Shape;1140;p37">
              <a:extLst>
                <a:ext uri="{FF2B5EF4-FFF2-40B4-BE49-F238E27FC236}">
                  <a16:creationId xmlns:a16="http://schemas.microsoft.com/office/drawing/2014/main" id="{6FBAD078-547C-329C-0471-782F79E72AC2}"/>
                </a:ext>
              </a:extLst>
            </p:cNvPr>
            <p:cNvSpPr/>
            <p:nvPr/>
          </p:nvSpPr>
          <p:spPr>
            <a:xfrm>
              <a:off x="6321450" y="5893600"/>
              <a:ext cx="944125" cy="201275"/>
            </a:xfrm>
            <a:custGeom>
              <a:avLst/>
              <a:gdLst/>
              <a:ahLst/>
              <a:cxnLst/>
              <a:rect l="l" t="t" r="r" b="b"/>
              <a:pathLst>
                <a:path w="37765" h="8051" extrusionOk="0">
                  <a:moveTo>
                    <a:pt x="642" y="1"/>
                  </a:moveTo>
                  <a:cubicBezTo>
                    <a:pt x="282" y="1"/>
                    <a:pt x="1" y="282"/>
                    <a:pt x="1" y="630"/>
                  </a:cubicBezTo>
                  <a:lnTo>
                    <a:pt x="1" y="7421"/>
                  </a:lnTo>
                  <a:cubicBezTo>
                    <a:pt x="1" y="7769"/>
                    <a:pt x="282" y="8050"/>
                    <a:pt x="642" y="8050"/>
                  </a:cubicBezTo>
                  <a:lnTo>
                    <a:pt x="37135" y="8050"/>
                  </a:lnTo>
                  <a:cubicBezTo>
                    <a:pt x="37483" y="8050"/>
                    <a:pt x="37764" y="7769"/>
                    <a:pt x="37764" y="7421"/>
                  </a:cubicBezTo>
                  <a:lnTo>
                    <a:pt x="37764" y="630"/>
                  </a:lnTo>
                  <a:cubicBezTo>
                    <a:pt x="37764" y="282"/>
                    <a:pt x="37483" y="1"/>
                    <a:pt x="3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1;p37">
              <a:extLst>
                <a:ext uri="{FF2B5EF4-FFF2-40B4-BE49-F238E27FC236}">
                  <a16:creationId xmlns:a16="http://schemas.microsoft.com/office/drawing/2014/main" id="{CC15F220-70D9-FAD6-7C04-D12510BFCC44}"/>
                </a:ext>
              </a:extLst>
            </p:cNvPr>
            <p:cNvSpPr/>
            <p:nvPr/>
          </p:nvSpPr>
          <p:spPr>
            <a:xfrm>
              <a:off x="6372050" y="6044525"/>
              <a:ext cx="843200" cy="476425"/>
            </a:xfrm>
            <a:custGeom>
              <a:avLst/>
              <a:gdLst/>
              <a:ahLst/>
              <a:cxnLst/>
              <a:rect l="l" t="t" r="r" b="b"/>
              <a:pathLst>
                <a:path w="33728" h="19057" extrusionOk="0">
                  <a:moveTo>
                    <a:pt x="1215" y="1"/>
                  </a:moveTo>
                  <a:cubicBezTo>
                    <a:pt x="540" y="1"/>
                    <a:pt x="0" y="552"/>
                    <a:pt x="0" y="1215"/>
                  </a:cubicBezTo>
                  <a:lnTo>
                    <a:pt x="0" y="17854"/>
                  </a:lnTo>
                  <a:cubicBezTo>
                    <a:pt x="0" y="18528"/>
                    <a:pt x="551" y="19057"/>
                    <a:pt x="1215" y="19057"/>
                  </a:cubicBezTo>
                  <a:lnTo>
                    <a:pt x="32525" y="19057"/>
                  </a:lnTo>
                  <a:cubicBezTo>
                    <a:pt x="33199" y="19057"/>
                    <a:pt x="33728" y="18517"/>
                    <a:pt x="33728" y="17854"/>
                  </a:cubicBezTo>
                  <a:lnTo>
                    <a:pt x="33728" y="1215"/>
                  </a:lnTo>
                  <a:cubicBezTo>
                    <a:pt x="33728" y="540"/>
                    <a:pt x="33188" y="1"/>
                    <a:pt x="3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2;p37">
              <a:extLst>
                <a:ext uri="{FF2B5EF4-FFF2-40B4-BE49-F238E27FC236}">
                  <a16:creationId xmlns:a16="http://schemas.microsoft.com/office/drawing/2014/main" id="{CDCEA753-334E-82F9-AE5E-ADAB8488F336}"/>
                </a:ext>
              </a:extLst>
            </p:cNvPr>
            <p:cNvSpPr/>
            <p:nvPr/>
          </p:nvSpPr>
          <p:spPr>
            <a:xfrm>
              <a:off x="6493750" y="5893600"/>
              <a:ext cx="351350" cy="201275"/>
            </a:xfrm>
            <a:custGeom>
              <a:avLst/>
              <a:gdLst/>
              <a:ahLst/>
              <a:cxnLst/>
              <a:rect l="l" t="t" r="r" b="b"/>
              <a:pathLst>
                <a:path w="14054" h="8051" extrusionOk="0">
                  <a:moveTo>
                    <a:pt x="8050" y="1"/>
                  </a:moveTo>
                  <a:lnTo>
                    <a:pt x="0" y="8050"/>
                  </a:lnTo>
                  <a:lnTo>
                    <a:pt x="6004" y="8050"/>
                  </a:lnTo>
                  <a:lnTo>
                    <a:pt x="14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3;p37">
              <a:extLst>
                <a:ext uri="{FF2B5EF4-FFF2-40B4-BE49-F238E27FC236}">
                  <a16:creationId xmlns:a16="http://schemas.microsoft.com/office/drawing/2014/main" id="{62C6C30B-115E-B1FA-079B-77AE18ADDC8E}"/>
                </a:ext>
              </a:extLst>
            </p:cNvPr>
            <p:cNvSpPr/>
            <p:nvPr/>
          </p:nvSpPr>
          <p:spPr>
            <a:xfrm>
              <a:off x="6811900" y="5893600"/>
              <a:ext cx="351075" cy="201275"/>
            </a:xfrm>
            <a:custGeom>
              <a:avLst/>
              <a:gdLst/>
              <a:ahLst/>
              <a:cxnLst/>
              <a:rect l="l" t="t" r="r" b="b"/>
              <a:pathLst>
                <a:path w="14043" h="8051" extrusionOk="0">
                  <a:moveTo>
                    <a:pt x="8062" y="1"/>
                  </a:moveTo>
                  <a:lnTo>
                    <a:pt x="1" y="8050"/>
                  </a:lnTo>
                  <a:lnTo>
                    <a:pt x="5993" y="8050"/>
                  </a:lnTo>
                  <a:lnTo>
                    <a:pt x="14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4;p37">
              <a:extLst>
                <a:ext uri="{FF2B5EF4-FFF2-40B4-BE49-F238E27FC236}">
                  <a16:creationId xmlns:a16="http://schemas.microsoft.com/office/drawing/2014/main" id="{9C29E3D9-17BE-4730-13AC-EDD995250A26}"/>
                </a:ext>
              </a:extLst>
            </p:cNvPr>
            <p:cNvSpPr/>
            <p:nvPr/>
          </p:nvSpPr>
          <p:spPr>
            <a:xfrm>
              <a:off x="7130075" y="5959100"/>
              <a:ext cx="135500" cy="135775"/>
            </a:xfrm>
            <a:custGeom>
              <a:avLst/>
              <a:gdLst/>
              <a:ahLst/>
              <a:cxnLst/>
              <a:rect l="l" t="t" r="r" b="b"/>
              <a:pathLst>
                <a:path w="5420" h="5431" extrusionOk="0">
                  <a:moveTo>
                    <a:pt x="5419" y="0"/>
                  </a:moveTo>
                  <a:lnTo>
                    <a:pt x="0" y="5430"/>
                  </a:lnTo>
                  <a:lnTo>
                    <a:pt x="4790" y="5430"/>
                  </a:lnTo>
                  <a:cubicBezTo>
                    <a:pt x="5138" y="5430"/>
                    <a:pt x="5419" y="5149"/>
                    <a:pt x="5419" y="4801"/>
                  </a:cubicBezTo>
                  <a:lnTo>
                    <a:pt x="5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5;p37">
              <a:extLst>
                <a:ext uri="{FF2B5EF4-FFF2-40B4-BE49-F238E27FC236}">
                  <a16:creationId xmlns:a16="http://schemas.microsoft.com/office/drawing/2014/main" id="{E67D64BD-19F5-00F9-67D4-932BC3F81921}"/>
                </a:ext>
              </a:extLst>
            </p:cNvPr>
            <p:cNvSpPr/>
            <p:nvPr/>
          </p:nvSpPr>
          <p:spPr>
            <a:xfrm>
              <a:off x="6249225" y="5364175"/>
              <a:ext cx="942700" cy="532175"/>
            </a:xfrm>
            <a:custGeom>
              <a:avLst/>
              <a:gdLst/>
              <a:ahLst/>
              <a:cxnLst/>
              <a:rect l="l" t="t" r="r" b="b"/>
              <a:pathLst>
                <a:path w="37708" h="21287" extrusionOk="0">
                  <a:moveTo>
                    <a:pt x="34329" y="1"/>
                  </a:moveTo>
                  <a:cubicBezTo>
                    <a:pt x="34223" y="1"/>
                    <a:pt x="34115" y="21"/>
                    <a:pt x="34009" y="64"/>
                  </a:cubicBezTo>
                  <a:lnTo>
                    <a:pt x="641" y="13769"/>
                  </a:lnTo>
                  <a:cubicBezTo>
                    <a:pt x="214" y="13949"/>
                    <a:pt x="0" y="14443"/>
                    <a:pt x="180" y="14882"/>
                  </a:cubicBezTo>
                  <a:lnTo>
                    <a:pt x="2597" y="20750"/>
                  </a:lnTo>
                  <a:cubicBezTo>
                    <a:pt x="2734" y="21083"/>
                    <a:pt x="3052" y="21286"/>
                    <a:pt x="3389" y="21286"/>
                  </a:cubicBezTo>
                  <a:cubicBezTo>
                    <a:pt x="3496" y="21286"/>
                    <a:pt x="3605" y="21266"/>
                    <a:pt x="3710" y="21223"/>
                  </a:cubicBezTo>
                  <a:lnTo>
                    <a:pt x="37067" y="7507"/>
                  </a:lnTo>
                  <a:cubicBezTo>
                    <a:pt x="37505" y="7338"/>
                    <a:pt x="37708" y="6844"/>
                    <a:pt x="37539" y="6405"/>
                  </a:cubicBezTo>
                  <a:lnTo>
                    <a:pt x="35122" y="537"/>
                  </a:lnTo>
                  <a:cubicBezTo>
                    <a:pt x="34977" y="204"/>
                    <a:pt x="34663" y="1"/>
                    <a:pt x="3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6;p37">
              <a:extLst>
                <a:ext uri="{FF2B5EF4-FFF2-40B4-BE49-F238E27FC236}">
                  <a16:creationId xmlns:a16="http://schemas.microsoft.com/office/drawing/2014/main" id="{DB1BDF3C-B632-927C-9B63-DA6AB5C6861A}"/>
                </a:ext>
              </a:extLst>
            </p:cNvPr>
            <p:cNvSpPr/>
            <p:nvPr/>
          </p:nvSpPr>
          <p:spPr>
            <a:xfrm>
              <a:off x="6405225" y="5594275"/>
              <a:ext cx="401075" cy="166425"/>
            </a:xfrm>
            <a:custGeom>
              <a:avLst/>
              <a:gdLst/>
              <a:ahLst/>
              <a:cxnLst/>
              <a:rect l="l" t="t" r="r" b="b"/>
              <a:pathLst>
                <a:path w="16043" h="6657" extrusionOk="0">
                  <a:moveTo>
                    <a:pt x="5531" y="1"/>
                  </a:moveTo>
                  <a:lnTo>
                    <a:pt x="0" y="2271"/>
                  </a:lnTo>
                  <a:lnTo>
                    <a:pt x="10500" y="6656"/>
                  </a:lnTo>
                  <a:lnTo>
                    <a:pt x="16043" y="4385"/>
                  </a:lnTo>
                  <a:lnTo>
                    <a:pt x="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7;p37">
              <a:extLst>
                <a:ext uri="{FF2B5EF4-FFF2-40B4-BE49-F238E27FC236}">
                  <a16:creationId xmlns:a16="http://schemas.microsoft.com/office/drawing/2014/main" id="{4103C28F-FFBA-3470-59EF-80F6CC9B93B1}"/>
                </a:ext>
              </a:extLst>
            </p:cNvPr>
            <p:cNvSpPr/>
            <p:nvPr/>
          </p:nvSpPr>
          <p:spPr>
            <a:xfrm>
              <a:off x="6993200" y="5364050"/>
              <a:ext cx="177075" cy="118950"/>
            </a:xfrm>
            <a:custGeom>
              <a:avLst/>
              <a:gdLst/>
              <a:ahLst/>
              <a:cxnLst/>
              <a:rect l="l" t="t" r="r" b="b"/>
              <a:pathLst>
                <a:path w="7083" h="4758" extrusionOk="0">
                  <a:moveTo>
                    <a:pt x="4561" y="0"/>
                  </a:moveTo>
                  <a:cubicBezTo>
                    <a:pt x="4458" y="0"/>
                    <a:pt x="4353" y="19"/>
                    <a:pt x="4250" y="58"/>
                  </a:cubicBezTo>
                  <a:lnTo>
                    <a:pt x="0" y="1801"/>
                  </a:lnTo>
                  <a:lnTo>
                    <a:pt x="7083" y="4758"/>
                  </a:lnTo>
                  <a:lnTo>
                    <a:pt x="5340" y="508"/>
                  </a:lnTo>
                  <a:cubicBezTo>
                    <a:pt x="5211" y="198"/>
                    <a:pt x="4898" y="0"/>
                    <a:pt x="4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p37">
              <a:extLst>
                <a:ext uri="{FF2B5EF4-FFF2-40B4-BE49-F238E27FC236}">
                  <a16:creationId xmlns:a16="http://schemas.microsoft.com/office/drawing/2014/main" id="{3838B7C8-7CC1-C76C-3DD1-F1111FEC1491}"/>
                </a:ext>
              </a:extLst>
            </p:cNvPr>
            <p:cNvSpPr/>
            <p:nvPr/>
          </p:nvSpPr>
          <p:spPr>
            <a:xfrm>
              <a:off x="6699200" y="5473150"/>
              <a:ext cx="401375" cy="166675"/>
            </a:xfrm>
            <a:custGeom>
              <a:avLst/>
              <a:gdLst/>
              <a:ahLst/>
              <a:cxnLst/>
              <a:rect l="l" t="t" r="r" b="b"/>
              <a:pathLst>
                <a:path w="16055" h="6667" extrusionOk="0">
                  <a:moveTo>
                    <a:pt x="5554" y="0"/>
                  </a:moveTo>
                  <a:lnTo>
                    <a:pt x="1" y="2282"/>
                  </a:lnTo>
                  <a:lnTo>
                    <a:pt x="10512" y="6667"/>
                  </a:lnTo>
                  <a:lnTo>
                    <a:pt x="16055" y="4396"/>
                  </a:lnTo>
                  <a:lnTo>
                    <a:pt x="5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p37">
              <a:extLst>
                <a:ext uri="{FF2B5EF4-FFF2-40B4-BE49-F238E27FC236}">
                  <a16:creationId xmlns:a16="http://schemas.microsoft.com/office/drawing/2014/main" id="{0D25BB15-F4AF-3D36-564F-D255CEF231FF}"/>
                </a:ext>
              </a:extLst>
            </p:cNvPr>
            <p:cNvSpPr/>
            <p:nvPr/>
          </p:nvSpPr>
          <p:spPr>
            <a:xfrm>
              <a:off x="6340850" y="5799425"/>
              <a:ext cx="144500" cy="176825"/>
            </a:xfrm>
            <a:custGeom>
              <a:avLst/>
              <a:gdLst/>
              <a:ahLst/>
              <a:cxnLst/>
              <a:rect l="l" t="t" r="r" b="b"/>
              <a:pathLst>
                <a:path w="5780" h="7073" extrusionOk="0">
                  <a:moveTo>
                    <a:pt x="460" y="1"/>
                  </a:moveTo>
                  <a:cubicBezTo>
                    <a:pt x="227" y="1"/>
                    <a:pt x="0" y="177"/>
                    <a:pt x="0" y="451"/>
                  </a:cubicBezTo>
                  <a:lnTo>
                    <a:pt x="0" y="6623"/>
                  </a:lnTo>
                  <a:cubicBezTo>
                    <a:pt x="0" y="6871"/>
                    <a:pt x="203" y="7073"/>
                    <a:pt x="450" y="7073"/>
                  </a:cubicBezTo>
                  <a:lnTo>
                    <a:pt x="5183" y="7073"/>
                  </a:lnTo>
                  <a:cubicBezTo>
                    <a:pt x="5565" y="7073"/>
                    <a:pt x="5779" y="6634"/>
                    <a:pt x="5554" y="6342"/>
                  </a:cubicBezTo>
                  <a:lnTo>
                    <a:pt x="821" y="181"/>
                  </a:lnTo>
                  <a:cubicBezTo>
                    <a:pt x="724" y="56"/>
                    <a:pt x="591"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0;p37">
              <a:extLst>
                <a:ext uri="{FF2B5EF4-FFF2-40B4-BE49-F238E27FC236}">
                  <a16:creationId xmlns:a16="http://schemas.microsoft.com/office/drawing/2014/main" id="{B65F8BE4-9347-A8F5-4CAD-66A64A688837}"/>
                </a:ext>
              </a:extLst>
            </p:cNvPr>
            <p:cNvSpPr/>
            <p:nvPr/>
          </p:nvSpPr>
          <p:spPr>
            <a:xfrm>
              <a:off x="6347875" y="5799575"/>
              <a:ext cx="137750" cy="176675"/>
            </a:xfrm>
            <a:custGeom>
              <a:avLst/>
              <a:gdLst/>
              <a:ahLst/>
              <a:cxnLst/>
              <a:rect l="l" t="t" r="r" b="b"/>
              <a:pathLst>
                <a:path w="5510" h="7067" extrusionOk="0">
                  <a:moveTo>
                    <a:pt x="183" y="0"/>
                  </a:moveTo>
                  <a:cubicBezTo>
                    <a:pt x="119" y="0"/>
                    <a:pt x="57" y="14"/>
                    <a:pt x="1" y="40"/>
                  </a:cubicBezTo>
                  <a:cubicBezTo>
                    <a:pt x="68" y="63"/>
                    <a:pt x="124" y="108"/>
                    <a:pt x="180" y="175"/>
                  </a:cubicBezTo>
                  <a:lnTo>
                    <a:pt x="4925" y="6336"/>
                  </a:lnTo>
                  <a:cubicBezTo>
                    <a:pt x="5150" y="6628"/>
                    <a:pt x="4936" y="7067"/>
                    <a:pt x="4554" y="7067"/>
                  </a:cubicBezTo>
                  <a:lnTo>
                    <a:pt x="4925" y="7067"/>
                  </a:lnTo>
                  <a:cubicBezTo>
                    <a:pt x="5284" y="7067"/>
                    <a:pt x="5509" y="6628"/>
                    <a:pt x="5273" y="6336"/>
                  </a:cubicBezTo>
                  <a:lnTo>
                    <a:pt x="540" y="175"/>
                  </a:lnTo>
                  <a:cubicBezTo>
                    <a:pt x="443" y="55"/>
                    <a:pt x="310"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1;p37">
              <a:extLst>
                <a:ext uri="{FF2B5EF4-FFF2-40B4-BE49-F238E27FC236}">
                  <a16:creationId xmlns:a16="http://schemas.microsoft.com/office/drawing/2014/main" id="{9EFCD9D1-521B-8C46-705C-1D3384F9EDF5}"/>
                </a:ext>
              </a:extLst>
            </p:cNvPr>
            <p:cNvSpPr/>
            <p:nvPr/>
          </p:nvSpPr>
          <p:spPr>
            <a:xfrm>
              <a:off x="6351525" y="5834575"/>
              <a:ext cx="17450" cy="17450"/>
            </a:xfrm>
            <a:custGeom>
              <a:avLst/>
              <a:gdLst/>
              <a:ahLst/>
              <a:cxnLst/>
              <a:rect l="l" t="t" r="r" b="b"/>
              <a:pathLst>
                <a:path w="698" h="698" extrusionOk="0">
                  <a:moveTo>
                    <a:pt x="349" y="1"/>
                  </a:moveTo>
                  <a:cubicBezTo>
                    <a:pt x="147" y="1"/>
                    <a:pt x="1" y="158"/>
                    <a:pt x="1" y="349"/>
                  </a:cubicBezTo>
                  <a:cubicBezTo>
                    <a:pt x="1" y="540"/>
                    <a:pt x="147" y="698"/>
                    <a:pt x="349" y="698"/>
                  </a:cubicBezTo>
                  <a:cubicBezTo>
                    <a:pt x="540" y="698"/>
                    <a:pt x="698" y="540"/>
                    <a:pt x="698" y="349"/>
                  </a:cubicBezTo>
                  <a:cubicBezTo>
                    <a:pt x="698" y="158"/>
                    <a:pt x="540"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2;p37">
              <a:extLst>
                <a:ext uri="{FF2B5EF4-FFF2-40B4-BE49-F238E27FC236}">
                  <a16:creationId xmlns:a16="http://schemas.microsoft.com/office/drawing/2014/main" id="{A5F4A32C-136C-29A3-F0BF-DE25F38EAE6C}"/>
                </a:ext>
              </a:extLst>
            </p:cNvPr>
            <p:cNvSpPr/>
            <p:nvPr/>
          </p:nvSpPr>
          <p:spPr>
            <a:xfrm>
              <a:off x="6353500" y="5944200"/>
              <a:ext cx="17725" cy="17450"/>
            </a:xfrm>
            <a:custGeom>
              <a:avLst/>
              <a:gdLst/>
              <a:ahLst/>
              <a:cxnLst/>
              <a:rect l="l" t="t" r="r" b="b"/>
              <a:pathLst>
                <a:path w="709" h="698" extrusionOk="0">
                  <a:moveTo>
                    <a:pt x="349" y="0"/>
                  </a:moveTo>
                  <a:cubicBezTo>
                    <a:pt x="158" y="0"/>
                    <a:pt x="0" y="158"/>
                    <a:pt x="0" y="349"/>
                  </a:cubicBezTo>
                  <a:cubicBezTo>
                    <a:pt x="0" y="551"/>
                    <a:pt x="158" y="697"/>
                    <a:pt x="349" y="697"/>
                  </a:cubicBezTo>
                  <a:cubicBezTo>
                    <a:pt x="551" y="697"/>
                    <a:pt x="709" y="551"/>
                    <a:pt x="709" y="349"/>
                  </a:cubicBezTo>
                  <a:cubicBezTo>
                    <a:pt x="709" y="158"/>
                    <a:pt x="551"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3;p37">
              <a:extLst>
                <a:ext uri="{FF2B5EF4-FFF2-40B4-BE49-F238E27FC236}">
                  <a16:creationId xmlns:a16="http://schemas.microsoft.com/office/drawing/2014/main" id="{7B1C9E36-C8BB-2088-957C-875B825064FF}"/>
                </a:ext>
              </a:extLst>
            </p:cNvPr>
            <p:cNvSpPr/>
            <p:nvPr/>
          </p:nvSpPr>
          <p:spPr>
            <a:xfrm>
              <a:off x="6440075" y="5944200"/>
              <a:ext cx="17450" cy="17450"/>
            </a:xfrm>
            <a:custGeom>
              <a:avLst/>
              <a:gdLst/>
              <a:ahLst/>
              <a:cxnLst/>
              <a:rect l="l" t="t" r="r" b="b"/>
              <a:pathLst>
                <a:path w="698" h="698" extrusionOk="0">
                  <a:moveTo>
                    <a:pt x="349" y="0"/>
                  </a:moveTo>
                  <a:cubicBezTo>
                    <a:pt x="146" y="0"/>
                    <a:pt x="0" y="158"/>
                    <a:pt x="0" y="349"/>
                  </a:cubicBezTo>
                  <a:cubicBezTo>
                    <a:pt x="0" y="551"/>
                    <a:pt x="146" y="697"/>
                    <a:pt x="349" y="697"/>
                  </a:cubicBezTo>
                  <a:cubicBezTo>
                    <a:pt x="540" y="697"/>
                    <a:pt x="697" y="551"/>
                    <a:pt x="697" y="349"/>
                  </a:cubicBezTo>
                  <a:cubicBezTo>
                    <a:pt x="697" y="158"/>
                    <a:pt x="528"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4;p37">
              <a:extLst>
                <a:ext uri="{FF2B5EF4-FFF2-40B4-BE49-F238E27FC236}">
                  <a16:creationId xmlns:a16="http://schemas.microsoft.com/office/drawing/2014/main" id="{865F7C36-2D4F-9768-47DD-902CC701F3B1}"/>
                </a:ext>
              </a:extLst>
            </p:cNvPr>
            <p:cNvSpPr/>
            <p:nvPr/>
          </p:nvSpPr>
          <p:spPr>
            <a:xfrm>
              <a:off x="6411125" y="6127175"/>
              <a:ext cx="765350" cy="25"/>
            </a:xfrm>
            <a:custGeom>
              <a:avLst/>
              <a:gdLst/>
              <a:ahLst/>
              <a:cxnLst/>
              <a:rect l="l" t="t" r="r" b="b"/>
              <a:pathLst>
                <a:path w="30614" h="1" fill="none" extrusionOk="0">
                  <a:moveTo>
                    <a:pt x="0" y="0"/>
                  </a:moveTo>
                  <a:lnTo>
                    <a:pt x="30613" y="0"/>
                  </a:lnTo>
                </a:path>
              </a:pathLst>
            </a:custGeom>
            <a:solidFill>
              <a:schemeClr val="lt1"/>
            </a:solidFill>
            <a:ln w="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5;p37">
              <a:extLst>
                <a:ext uri="{FF2B5EF4-FFF2-40B4-BE49-F238E27FC236}">
                  <a16:creationId xmlns:a16="http://schemas.microsoft.com/office/drawing/2014/main" id="{901D2DF5-D614-FBB1-E457-37718F472FA3}"/>
                </a:ext>
              </a:extLst>
            </p:cNvPr>
            <p:cNvSpPr/>
            <p:nvPr/>
          </p:nvSpPr>
          <p:spPr>
            <a:xfrm>
              <a:off x="6406900" y="62294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6;p37">
              <a:extLst>
                <a:ext uri="{FF2B5EF4-FFF2-40B4-BE49-F238E27FC236}">
                  <a16:creationId xmlns:a16="http://schemas.microsoft.com/office/drawing/2014/main" id="{2AEA3F98-8EFF-CEB4-F815-9303C080AFD5}"/>
                </a:ext>
              </a:extLst>
            </p:cNvPr>
            <p:cNvSpPr/>
            <p:nvPr/>
          </p:nvSpPr>
          <p:spPr>
            <a:xfrm>
              <a:off x="6406900" y="63362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7;p37">
              <a:extLst>
                <a:ext uri="{FF2B5EF4-FFF2-40B4-BE49-F238E27FC236}">
                  <a16:creationId xmlns:a16="http://schemas.microsoft.com/office/drawing/2014/main" id="{F821D7E0-8DB1-6060-5815-D1B86939C943}"/>
                </a:ext>
              </a:extLst>
            </p:cNvPr>
            <p:cNvSpPr/>
            <p:nvPr/>
          </p:nvSpPr>
          <p:spPr>
            <a:xfrm>
              <a:off x="6680650" y="6122675"/>
              <a:ext cx="8450" cy="115250"/>
            </a:xfrm>
            <a:custGeom>
              <a:avLst/>
              <a:gdLst/>
              <a:ahLst/>
              <a:cxnLst/>
              <a:rect l="l" t="t" r="r" b="b"/>
              <a:pathLst>
                <a:path w="338" h="4610" extrusionOk="0">
                  <a:moveTo>
                    <a:pt x="169" y="0"/>
                  </a:moveTo>
                  <a:cubicBezTo>
                    <a:pt x="68" y="0"/>
                    <a:pt x="1" y="68"/>
                    <a:pt x="1" y="169"/>
                  </a:cubicBezTo>
                  <a:lnTo>
                    <a:pt x="1" y="4441"/>
                  </a:lnTo>
                  <a:cubicBezTo>
                    <a:pt x="1" y="4542"/>
                    <a:pt x="68" y="4610"/>
                    <a:pt x="169" y="4610"/>
                  </a:cubicBezTo>
                  <a:cubicBezTo>
                    <a:pt x="270" y="4610"/>
                    <a:pt x="338"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8;p37">
              <a:extLst>
                <a:ext uri="{FF2B5EF4-FFF2-40B4-BE49-F238E27FC236}">
                  <a16:creationId xmlns:a16="http://schemas.microsoft.com/office/drawing/2014/main" id="{190FCBB4-7D91-8573-DF89-F1539A52AE06}"/>
                </a:ext>
              </a:extLst>
            </p:cNvPr>
            <p:cNvSpPr/>
            <p:nvPr/>
          </p:nvSpPr>
          <p:spPr>
            <a:xfrm>
              <a:off x="6960600" y="61226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70" y="4610"/>
                    <a:pt x="337" y="4542"/>
                    <a:pt x="337" y="4441"/>
                  </a:cubicBezTo>
                  <a:lnTo>
                    <a:pt x="337" y="169"/>
                  </a:lnTo>
                  <a:cubicBezTo>
                    <a:pt x="337"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9;p37">
              <a:extLst>
                <a:ext uri="{FF2B5EF4-FFF2-40B4-BE49-F238E27FC236}">
                  <a16:creationId xmlns:a16="http://schemas.microsoft.com/office/drawing/2014/main" id="{69D0618E-4512-10DB-5A36-2707D55E8170}"/>
                </a:ext>
              </a:extLst>
            </p:cNvPr>
            <p:cNvSpPr/>
            <p:nvPr/>
          </p:nvSpPr>
          <p:spPr>
            <a:xfrm>
              <a:off x="6829900" y="62294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59" y="4610"/>
                    <a:pt x="326"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0;p37">
              <a:extLst>
                <a:ext uri="{FF2B5EF4-FFF2-40B4-BE49-F238E27FC236}">
                  <a16:creationId xmlns:a16="http://schemas.microsoft.com/office/drawing/2014/main" id="{1DA0E1B7-8AA8-15DD-0952-51833F8737F7}"/>
                </a:ext>
              </a:extLst>
            </p:cNvPr>
            <p:cNvSpPr/>
            <p:nvPr/>
          </p:nvSpPr>
          <p:spPr>
            <a:xfrm>
              <a:off x="6406900" y="6443075"/>
              <a:ext cx="773775" cy="8450"/>
            </a:xfrm>
            <a:custGeom>
              <a:avLst/>
              <a:gdLst/>
              <a:ahLst/>
              <a:cxnLst/>
              <a:rect l="l" t="t" r="r" b="b"/>
              <a:pathLst>
                <a:path w="30951" h="338" extrusionOk="0">
                  <a:moveTo>
                    <a:pt x="169" y="1"/>
                  </a:moveTo>
                  <a:cubicBezTo>
                    <a:pt x="68" y="1"/>
                    <a:pt x="0" y="68"/>
                    <a:pt x="0" y="169"/>
                  </a:cubicBezTo>
                  <a:cubicBezTo>
                    <a:pt x="0" y="270"/>
                    <a:pt x="68" y="338"/>
                    <a:pt x="169" y="338"/>
                  </a:cubicBezTo>
                  <a:lnTo>
                    <a:pt x="30782" y="338"/>
                  </a:lnTo>
                  <a:cubicBezTo>
                    <a:pt x="30861" y="338"/>
                    <a:pt x="30929" y="248"/>
                    <a:pt x="30951" y="169"/>
                  </a:cubicBezTo>
                  <a:cubicBezTo>
                    <a:pt x="30951" y="68"/>
                    <a:pt x="30872" y="1"/>
                    <a:pt x="3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A9DB6D6-333C-5F9C-DFF7-14B3CCD72605}"/>
              </a:ext>
            </a:extLst>
          </p:cNvPr>
          <p:cNvPicPr>
            <a:picLocks noChangeAspect="1"/>
          </p:cNvPicPr>
          <p:nvPr/>
        </p:nvPicPr>
        <p:blipFill>
          <a:blip r:embed="rId3"/>
          <a:stretch>
            <a:fillRect/>
          </a:stretch>
        </p:blipFill>
        <p:spPr>
          <a:xfrm>
            <a:off x="208971" y="1173474"/>
            <a:ext cx="6079793" cy="3647876"/>
          </a:xfrm>
          <a:prstGeom prst="rect">
            <a:avLst/>
          </a:prstGeom>
        </p:spPr>
      </p:pic>
    </p:spTree>
    <p:extLst>
      <p:ext uri="{BB962C8B-B14F-4D97-AF65-F5344CB8AC3E}">
        <p14:creationId xmlns:p14="http://schemas.microsoft.com/office/powerpoint/2010/main" val="562963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3998300" y="3069075"/>
            <a:ext cx="36822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CONCLUSIONES</a:t>
            </a:r>
            <a:endParaRPr b="1" dirty="0">
              <a:latin typeface="Montserrat"/>
              <a:ea typeface="Montserrat"/>
              <a:cs typeface="Montserrat"/>
              <a:sym typeface="Montserrat"/>
            </a:endParaRPr>
          </a:p>
        </p:txBody>
      </p:sp>
      <p:sp>
        <p:nvSpPr>
          <p:cNvPr id="938" name="Google Shape;938;p32"/>
          <p:cNvSpPr txBox="1">
            <a:spLocks noGrp="1"/>
          </p:cNvSpPr>
          <p:nvPr>
            <p:ph type="title" idx="2"/>
          </p:nvPr>
        </p:nvSpPr>
        <p:spPr>
          <a:xfrm>
            <a:off x="4098000" y="1890725"/>
            <a:ext cx="1642782"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2205195" y="1727499"/>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1664904" y="180211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548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CONCLUSIONES</a:t>
            </a:r>
            <a:endParaRPr dirty="0"/>
          </a:p>
          <a:p>
            <a:pPr marL="0" lvl="0" indent="0" algn="l" rtl="0">
              <a:spcBef>
                <a:spcPts val="0"/>
              </a:spcBef>
              <a:spcAft>
                <a:spcPts val="0"/>
              </a:spcAft>
              <a:buNone/>
            </a:pPr>
            <a:endParaRPr dirty="0"/>
          </a:p>
        </p:txBody>
      </p:sp>
      <p:sp>
        <p:nvSpPr>
          <p:cNvPr id="1077" name="Google Shape;1077;p35"/>
          <p:cNvSpPr txBox="1">
            <a:spLocks noGrp="1"/>
          </p:cNvSpPr>
          <p:nvPr>
            <p:ph type="subTitle" idx="1"/>
          </p:nvPr>
        </p:nvSpPr>
        <p:spPr>
          <a:xfrm>
            <a:off x="1563955" y="1590411"/>
            <a:ext cx="5437512" cy="340785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CL" dirty="0"/>
              <a:t>La cantidad de actuaciones  de un actor no determina el éxito de la película en la cual vaya a participar. </a:t>
            </a:r>
          </a:p>
          <a:p>
            <a:pPr marL="171450" lvl="0" indent="-171450" algn="l" rtl="0">
              <a:spcBef>
                <a:spcPts val="0"/>
              </a:spcBef>
              <a:spcAft>
                <a:spcPts val="0"/>
              </a:spcAft>
              <a:buFont typeface="Arial" panose="020B0604020202020204" pitchFamily="34" charset="0"/>
              <a:buChar char="•"/>
            </a:pPr>
            <a:endParaRPr lang="es-CL" dirty="0"/>
          </a:p>
          <a:p>
            <a:pPr marL="171450" lvl="0" indent="-171450" algn="l" rtl="0">
              <a:spcBef>
                <a:spcPts val="0"/>
              </a:spcBef>
              <a:spcAft>
                <a:spcPts val="0"/>
              </a:spcAft>
              <a:buFont typeface="Arial" panose="020B0604020202020204" pitchFamily="34" charset="0"/>
              <a:buChar char="•"/>
            </a:pPr>
            <a:r>
              <a:rPr lang="es-ES" dirty="0"/>
              <a:t>Las películas con mayor presupuesto o con mayor popularidad no son determinadas por un actor en especifico en base a su experiencia sin embargo podrían ser otros los factores de un actor que influyan en el éxito de una película como por ejemplo el marketing.</a:t>
            </a:r>
          </a:p>
          <a:p>
            <a:pPr marL="171450" lvl="0" indent="-171450" algn="l" rtl="0">
              <a:spcBef>
                <a:spcPts val="0"/>
              </a:spcBef>
              <a:spcAft>
                <a:spcPts val="0"/>
              </a:spcAft>
              <a:buFont typeface="Arial" panose="020B0604020202020204" pitchFamily="34" charset="0"/>
              <a:buChar char="•"/>
            </a:pPr>
            <a:endParaRPr lang="en" dirty="0"/>
          </a:p>
          <a:p>
            <a:pPr marL="171450" indent="-171450">
              <a:buFont typeface="Arial" panose="020B0604020202020204" pitchFamily="34" charset="0"/>
              <a:buChar char="•"/>
            </a:pPr>
            <a:r>
              <a:rPr lang="es-ES" dirty="0"/>
              <a:t>El comportamiento de la popularidad en general a través de los años es irregular.</a:t>
            </a:r>
            <a:endParaRPr lang="es-CL" b="0" dirty="0">
              <a:solidFill>
                <a:srgbClr val="CCCCCC"/>
              </a:solidFill>
              <a:effectLst/>
              <a:latin typeface="Consolas" panose="020B0609020204030204" pitchFamily="49" charset="0"/>
            </a:endParaRPr>
          </a:p>
          <a:p>
            <a:pPr marL="171450" indent="-171450">
              <a:buFont typeface="Arial" panose="020B0604020202020204" pitchFamily="34" charset="0"/>
              <a:buChar char="•"/>
            </a:pPr>
            <a:endParaRPr lang="es-CL" b="0" dirty="0">
              <a:solidFill>
                <a:srgbClr val="CCCCCC"/>
              </a:solidFill>
              <a:effectLst/>
              <a:latin typeface="Consolas" panose="020B0609020204030204" pitchFamily="49" charset="0"/>
            </a:endParaRPr>
          </a:p>
          <a:p>
            <a:pPr marL="171450" lvl="0" indent="-171450" algn="l" rtl="0">
              <a:spcBef>
                <a:spcPts val="0"/>
              </a:spcBef>
              <a:spcAft>
                <a:spcPts val="0"/>
              </a:spcAft>
              <a:buFont typeface="Arial" panose="020B0604020202020204" pitchFamily="34" charset="0"/>
              <a:buChar char="•"/>
            </a:pPr>
            <a:r>
              <a:rPr lang="en" dirty="0"/>
              <a:t>Hay una tendencia hacia la reduccion de presupuesto en los ultimos años esto puede deberse a la incorporacion de efectos digitales en la peliculas entre otros factores sin embargo la ganancia se mantiene.</a:t>
            </a:r>
          </a:p>
          <a:p>
            <a:pPr marL="171450" lvl="0" indent="-171450" algn="l" rtl="0">
              <a:spcBef>
                <a:spcPts val="0"/>
              </a:spcBef>
              <a:spcAft>
                <a:spcPts val="0"/>
              </a:spcAft>
              <a:buFont typeface="Arial" panose="020B0604020202020204" pitchFamily="34" charset="0"/>
              <a:buChar char="•"/>
            </a:pPr>
            <a:endParaRPr lang="en" dirty="0"/>
          </a:p>
          <a:p>
            <a:pPr marL="171450" lvl="0" indent="-171450" algn="l" rtl="0">
              <a:spcBef>
                <a:spcPts val="0"/>
              </a:spcBef>
              <a:spcAft>
                <a:spcPts val="0"/>
              </a:spcAft>
              <a:buFont typeface="Arial" panose="020B0604020202020204" pitchFamily="34" charset="0"/>
              <a:buChar char="•"/>
            </a:pPr>
            <a:r>
              <a:rPr lang="es-ES" dirty="0"/>
              <a:t>Los mejores meses del año para lanzar películas son a mediados del año y en noviembre y diciembre, este comportamiento se mantiene a través de los años</a:t>
            </a:r>
            <a:r>
              <a:rPr lang="en" dirty="0"/>
              <a:t>.</a:t>
            </a:r>
          </a:p>
        </p:txBody>
      </p:sp>
      <p:sp>
        <p:nvSpPr>
          <p:cNvPr id="1081" name="Google Shape;1081;p35"/>
          <p:cNvSpPr txBox="1">
            <a:spLocks noGrp="1"/>
          </p:cNvSpPr>
          <p:nvPr>
            <p:ph type="subTitle" idx="5"/>
          </p:nvPr>
        </p:nvSpPr>
        <p:spPr>
          <a:xfrm>
            <a:off x="1588349" y="1118968"/>
            <a:ext cx="2811000" cy="3812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Algunas conclusiones</a:t>
            </a:r>
          </a:p>
        </p:txBody>
      </p:sp>
      <p:grpSp>
        <p:nvGrpSpPr>
          <p:cNvPr id="2" name="Google Shape;1631;p48">
            <a:extLst>
              <a:ext uri="{FF2B5EF4-FFF2-40B4-BE49-F238E27FC236}">
                <a16:creationId xmlns:a16="http://schemas.microsoft.com/office/drawing/2014/main" id="{41FC8C7D-11E6-4AFA-F4C0-A1357F249DC2}"/>
              </a:ext>
            </a:extLst>
          </p:cNvPr>
          <p:cNvGrpSpPr/>
          <p:nvPr/>
        </p:nvGrpSpPr>
        <p:grpSpPr>
          <a:xfrm>
            <a:off x="6395499" y="916468"/>
            <a:ext cx="1216913" cy="202513"/>
            <a:chOff x="6931763" y="3468263"/>
            <a:chExt cx="1216913" cy="202513"/>
          </a:xfrm>
        </p:grpSpPr>
        <p:sp>
          <p:nvSpPr>
            <p:cNvPr id="3" name="Google Shape;1632;p48">
              <a:extLst>
                <a:ext uri="{FF2B5EF4-FFF2-40B4-BE49-F238E27FC236}">
                  <a16:creationId xmlns:a16="http://schemas.microsoft.com/office/drawing/2014/main" id="{430463B8-0E83-3E28-F275-E3C138C10A32}"/>
                </a:ext>
              </a:extLst>
            </p:cNvPr>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33;p48">
              <a:extLst>
                <a:ext uri="{FF2B5EF4-FFF2-40B4-BE49-F238E27FC236}">
                  <a16:creationId xmlns:a16="http://schemas.microsoft.com/office/drawing/2014/main" id="{0C753455-7EB4-5875-DC1F-30F5BD0DC86B}"/>
                </a:ext>
              </a:extLst>
            </p:cNvPr>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4;p48">
              <a:extLst>
                <a:ext uri="{FF2B5EF4-FFF2-40B4-BE49-F238E27FC236}">
                  <a16:creationId xmlns:a16="http://schemas.microsoft.com/office/drawing/2014/main" id="{5ED8417A-8F95-2203-B41E-4349CDFB57E3}"/>
                </a:ext>
              </a:extLst>
            </p:cNvPr>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35;p48">
              <a:extLst>
                <a:ext uri="{FF2B5EF4-FFF2-40B4-BE49-F238E27FC236}">
                  <a16:creationId xmlns:a16="http://schemas.microsoft.com/office/drawing/2014/main" id="{D4A5DCD5-8E1B-4A83-5BCA-8B9F2EC46030}"/>
                </a:ext>
              </a:extLst>
            </p:cNvPr>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36;p48">
              <a:extLst>
                <a:ext uri="{FF2B5EF4-FFF2-40B4-BE49-F238E27FC236}">
                  <a16:creationId xmlns:a16="http://schemas.microsoft.com/office/drawing/2014/main" id="{889A9446-20A6-F92A-8599-8DAC1ABF2ED0}"/>
                </a:ext>
              </a:extLst>
            </p:cNvPr>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37;p48">
              <a:extLst>
                <a:ext uri="{FF2B5EF4-FFF2-40B4-BE49-F238E27FC236}">
                  <a16:creationId xmlns:a16="http://schemas.microsoft.com/office/drawing/2014/main" id="{31374654-3DEA-915D-D9E2-F5F645ED3ED6}"/>
                </a:ext>
              </a:extLst>
            </p:cNvPr>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8;p48">
              <a:extLst>
                <a:ext uri="{FF2B5EF4-FFF2-40B4-BE49-F238E27FC236}">
                  <a16:creationId xmlns:a16="http://schemas.microsoft.com/office/drawing/2014/main" id="{8FE0A2F1-2708-A5A0-C0A2-D6F9EA164C8E}"/>
                </a:ext>
              </a:extLst>
            </p:cNvPr>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9;p48">
              <a:extLst>
                <a:ext uri="{FF2B5EF4-FFF2-40B4-BE49-F238E27FC236}">
                  <a16:creationId xmlns:a16="http://schemas.microsoft.com/office/drawing/2014/main" id="{C80813D5-E558-63C5-061A-9FECE74CBB53}"/>
                </a:ext>
              </a:extLst>
            </p:cNvPr>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40;p48">
              <a:extLst>
                <a:ext uri="{FF2B5EF4-FFF2-40B4-BE49-F238E27FC236}">
                  <a16:creationId xmlns:a16="http://schemas.microsoft.com/office/drawing/2014/main" id="{7BBFCC1D-6A94-17CD-AF53-2F60DDF917A5}"/>
                </a:ext>
              </a:extLst>
            </p:cNvPr>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41;p48">
              <a:extLst>
                <a:ext uri="{FF2B5EF4-FFF2-40B4-BE49-F238E27FC236}">
                  <a16:creationId xmlns:a16="http://schemas.microsoft.com/office/drawing/2014/main" id="{5267E4EC-BA3D-CA06-98C9-42C3124E4ECE}"/>
                </a:ext>
              </a:extLst>
            </p:cNvPr>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42;p48">
              <a:extLst>
                <a:ext uri="{FF2B5EF4-FFF2-40B4-BE49-F238E27FC236}">
                  <a16:creationId xmlns:a16="http://schemas.microsoft.com/office/drawing/2014/main" id="{6B5D8F4A-1F4B-EB50-C4EB-1BBCC96C8938}"/>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3;p48">
              <a:extLst>
                <a:ext uri="{FF2B5EF4-FFF2-40B4-BE49-F238E27FC236}">
                  <a16:creationId xmlns:a16="http://schemas.microsoft.com/office/drawing/2014/main" id="{F887103A-E4EE-4D5F-43B0-4838BEF8BD4A}"/>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44;p48">
              <a:extLst>
                <a:ext uri="{FF2B5EF4-FFF2-40B4-BE49-F238E27FC236}">
                  <a16:creationId xmlns:a16="http://schemas.microsoft.com/office/drawing/2014/main" id="{3A482A4E-28F9-65EE-AA68-8D5AC8EA5653}"/>
                </a:ext>
              </a:extLst>
            </p:cNvPr>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5;p48">
              <a:extLst>
                <a:ext uri="{FF2B5EF4-FFF2-40B4-BE49-F238E27FC236}">
                  <a16:creationId xmlns:a16="http://schemas.microsoft.com/office/drawing/2014/main" id="{F5F008A7-29F6-3056-D9E9-68790AF45E3C}"/>
                </a:ext>
              </a:extLst>
            </p:cNvPr>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46;p48">
              <a:extLst>
                <a:ext uri="{FF2B5EF4-FFF2-40B4-BE49-F238E27FC236}">
                  <a16:creationId xmlns:a16="http://schemas.microsoft.com/office/drawing/2014/main" id="{31A31B12-BC81-D6B2-C701-FFC39718BBBA}"/>
                </a:ext>
              </a:extLst>
            </p:cNvPr>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47;p48">
              <a:extLst>
                <a:ext uri="{FF2B5EF4-FFF2-40B4-BE49-F238E27FC236}">
                  <a16:creationId xmlns:a16="http://schemas.microsoft.com/office/drawing/2014/main" id="{00BC01F7-5E88-ABA1-6730-532C01C09E00}"/>
                </a:ext>
              </a:extLst>
            </p:cNvPr>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48;p48">
              <a:extLst>
                <a:ext uri="{FF2B5EF4-FFF2-40B4-BE49-F238E27FC236}">
                  <a16:creationId xmlns:a16="http://schemas.microsoft.com/office/drawing/2014/main" id="{F3B16CC8-862C-D54D-C1D7-7FD3E8B159FA}"/>
                </a:ext>
              </a:extLst>
            </p:cNvPr>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49;p48">
              <a:extLst>
                <a:ext uri="{FF2B5EF4-FFF2-40B4-BE49-F238E27FC236}">
                  <a16:creationId xmlns:a16="http://schemas.microsoft.com/office/drawing/2014/main" id="{4D02874E-48F8-FEC2-4F63-947102783110}"/>
                </a:ext>
              </a:extLst>
            </p:cNvPr>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529;p48">
            <a:extLst>
              <a:ext uri="{FF2B5EF4-FFF2-40B4-BE49-F238E27FC236}">
                <a16:creationId xmlns:a16="http://schemas.microsoft.com/office/drawing/2014/main" id="{F7FBE4FF-95A2-C496-7C98-F1232303382C}"/>
              </a:ext>
            </a:extLst>
          </p:cNvPr>
          <p:cNvGrpSpPr/>
          <p:nvPr/>
        </p:nvGrpSpPr>
        <p:grpSpPr>
          <a:xfrm>
            <a:off x="7612061" y="2747167"/>
            <a:ext cx="527800" cy="1143050"/>
            <a:chOff x="1853350" y="2998000"/>
            <a:chExt cx="527800" cy="1143050"/>
          </a:xfrm>
        </p:grpSpPr>
        <p:sp>
          <p:nvSpPr>
            <p:cNvPr id="22" name="Google Shape;1530;p48">
              <a:extLst>
                <a:ext uri="{FF2B5EF4-FFF2-40B4-BE49-F238E27FC236}">
                  <a16:creationId xmlns:a16="http://schemas.microsoft.com/office/drawing/2014/main" id="{C07CDB1C-11DB-9B38-CBCD-34425849ED27}"/>
                </a:ext>
              </a:extLst>
            </p:cNvPr>
            <p:cNvSpPr/>
            <p:nvPr/>
          </p:nvSpPr>
          <p:spPr>
            <a:xfrm>
              <a:off x="2100925" y="2998000"/>
              <a:ext cx="231575" cy="245925"/>
            </a:xfrm>
            <a:custGeom>
              <a:avLst/>
              <a:gdLst/>
              <a:ahLst/>
              <a:cxnLst/>
              <a:rect l="l" t="t" r="r" b="b"/>
              <a:pathLst>
                <a:path w="9263" h="9837" extrusionOk="0">
                  <a:moveTo>
                    <a:pt x="9262" y="0"/>
                  </a:moveTo>
                  <a:lnTo>
                    <a:pt x="2926" y="1986"/>
                  </a:lnTo>
                  <a:cubicBezTo>
                    <a:pt x="1189" y="2521"/>
                    <a:pt x="0" y="4141"/>
                    <a:pt x="0" y="5957"/>
                  </a:cubicBezTo>
                  <a:lnTo>
                    <a:pt x="0" y="9837"/>
                  </a:lnTo>
                  <a:lnTo>
                    <a:pt x="1280" y="9837"/>
                  </a:lnTo>
                  <a:lnTo>
                    <a:pt x="1280" y="5957"/>
                  </a:lnTo>
                  <a:cubicBezTo>
                    <a:pt x="1280" y="4690"/>
                    <a:pt x="2103" y="3566"/>
                    <a:pt x="3305" y="3200"/>
                  </a:cubicBezTo>
                  <a:lnTo>
                    <a:pt x="9001" y="1424"/>
                  </a:lnTo>
                  <a:lnTo>
                    <a:pt x="9262" y="0"/>
                  </a:lnTo>
                  <a:close/>
                </a:path>
              </a:pathLst>
            </a:custGeom>
            <a:solidFill>
              <a:srgbClr val="F54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1;p48">
              <a:extLst>
                <a:ext uri="{FF2B5EF4-FFF2-40B4-BE49-F238E27FC236}">
                  <a16:creationId xmlns:a16="http://schemas.microsoft.com/office/drawing/2014/main" id="{30E124E1-F855-2A5D-61DD-BD8C404DC9FF}"/>
                </a:ext>
              </a:extLst>
            </p:cNvPr>
            <p:cNvSpPr/>
            <p:nvPr/>
          </p:nvSpPr>
          <p:spPr>
            <a:xfrm>
              <a:off x="2116925" y="3014650"/>
              <a:ext cx="212625" cy="229275"/>
            </a:xfrm>
            <a:custGeom>
              <a:avLst/>
              <a:gdLst/>
              <a:ahLst/>
              <a:cxnLst/>
              <a:rect l="l" t="t" r="r" b="b"/>
              <a:pathLst>
                <a:path w="8505" h="9171" extrusionOk="0">
                  <a:moveTo>
                    <a:pt x="8504" y="0"/>
                  </a:moveTo>
                  <a:lnTo>
                    <a:pt x="2926" y="1738"/>
                  </a:lnTo>
                  <a:cubicBezTo>
                    <a:pt x="1176" y="2286"/>
                    <a:pt x="0" y="3893"/>
                    <a:pt x="0" y="5722"/>
                  </a:cubicBezTo>
                  <a:lnTo>
                    <a:pt x="0" y="9171"/>
                  </a:lnTo>
                  <a:lnTo>
                    <a:pt x="640" y="9171"/>
                  </a:lnTo>
                  <a:lnTo>
                    <a:pt x="640" y="5291"/>
                  </a:lnTo>
                  <a:cubicBezTo>
                    <a:pt x="627" y="4024"/>
                    <a:pt x="1463" y="2913"/>
                    <a:pt x="2665" y="2534"/>
                  </a:cubicBezTo>
                  <a:lnTo>
                    <a:pt x="8361" y="758"/>
                  </a:lnTo>
                  <a:lnTo>
                    <a:pt x="8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32;p48">
              <a:extLst>
                <a:ext uri="{FF2B5EF4-FFF2-40B4-BE49-F238E27FC236}">
                  <a16:creationId xmlns:a16="http://schemas.microsoft.com/office/drawing/2014/main" id="{E6CD1CFB-51AA-822D-715D-1B79B8A6EF24}"/>
                </a:ext>
              </a:extLst>
            </p:cNvPr>
            <p:cNvSpPr/>
            <p:nvPr/>
          </p:nvSpPr>
          <p:spPr>
            <a:xfrm>
              <a:off x="1956900" y="3201125"/>
              <a:ext cx="323650" cy="123475"/>
            </a:xfrm>
            <a:custGeom>
              <a:avLst/>
              <a:gdLst/>
              <a:ahLst/>
              <a:cxnLst/>
              <a:rect l="l" t="t" r="r" b="b"/>
              <a:pathLst>
                <a:path w="12946" h="4939" extrusionOk="0">
                  <a:moveTo>
                    <a:pt x="2469" y="0"/>
                  </a:moveTo>
                  <a:cubicBezTo>
                    <a:pt x="1110" y="0"/>
                    <a:pt x="0" y="1111"/>
                    <a:pt x="0" y="2469"/>
                  </a:cubicBezTo>
                  <a:cubicBezTo>
                    <a:pt x="0" y="3841"/>
                    <a:pt x="1110" y="4938"/>
                    <a:pt x="2469" y="4938"/>
                  </a:cubicBezTo>
                  <a:lnTo>
                    <a:pt x="10477" y="4938"/>
                  </a:lnTo>
                  <a:cubicBezTo>
                    <a:pt x="11836" y="4938"/>
                    <a:pt x="12946" y="3841"/>
                    <a:pt x="12946" y="2469"/>
                  </a:cubicBezTo>
                  <a:lnTo>
                    <a:pt x="12933" y="2469"/>
                  </a:lnTo>
                  <a:cubicBezTo>
                    <a:pt x="12933" y="1111"/>
                    <a:pt x="11836" y="0"/>
                    <a:pt x="10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33;p48">
              <a:extLst>
                <a:ext uri="{FF2B5EF4-FFF2-40B4-BE49-F238E27FC236}">
                  <a16:creationId xmlns:a16="http://schemas.microsoft.com/office/drawing/2014/main" id="{728C1B0D-C481-FBC7-E91F-07AD0EA3EBB7}"/>
                </a:ext>
              </a:extLst>
            </p:cNvPr>
            <p:cNvSpPr/>
            <p:nvPr/>
          </p:nvSpPr>
          <p:spPr>
            <a:xfrm>
              <a:off x="2022850" y="3201125"/>
              <a:ext cx="194025" cy="123475"/>
            </a:xfrm>
            <a:custGeom>
              <a:avLst/>
              <a:gdLst/>
              <a:ahLst/>
              <a:cxnLst/>
              <a:rect l="l" t="t" r="r" b="b"/>
              <a:pathLst>
                <a:path w="7761" h="4939" extrusionOk="0">
                  <a:moveTo>
                    <a:pt x="1490" y="0"/>
                  </a:moveTo>
                  <a:cubicBezTo>
                    <a:pt x="667" y="0"/>
                    <a:pt x="1" y="1111"/>
                    <a:pt x="1" y="2469"/>
                  </a:cubicBezTo>
                  <a:cubicBezTo>
                    <a:pt x="1" y="3841"/>
                    <a:pt x="667" y="4938"/>
                    <a:pt x="1490" y="4938"/>
                  </a:cubicBezTo>
                  <a:lnTo>
                    <a:pt x="6284" y="4938"/>
                  </a:lnTo>
                  <a:cubicBezTo>
                    <a:pt x="7094" y="4938"/>
                    <a:pt x="7761" y="3841"/>
                    <a:pt x="7761" y="2469"/>
                  </a:cubicBezTo>
                  <a:lnTo>
                    <a:pt x="7747" y="2469"/>
                  </a:lnTo>
                  <a:cubicBezTo>
                    <a:pt x="7747" y="1111"/>
                    <a:pt x="7094" y="0"/>
                    <a:pt x="6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34;p48">
              <a:extLst>
                <a:ext uri="{FF2B5EF4-FFF2-40B4-BE49-F238E27FC236}">
                  <a16:creationId xmlns:a16="http://schemas.microsoft.com/office/drawing/2014/main" id="{25AD3A88-2740-B1CA-CA7B-66C63B374089}"/>
                </a:ext>
              </a:extLst>
            </p:cNvPr>
            <p:cNvSpPr/>
            <p:nvPr/>
          </p:nvSpPr>
          <p:spPr>
            <a:xfrm>
              <a:off x="1866425" y="3302350"/>
              <a:ext cx="499050" cy="806700"/>
            </a:xfrm>
            <a:custGeom>
              <a:avLst/>
              <a:gdLst/>
              <a:ahLst/>
              <a:cxnLst/>
              <a:rect l="l" t="t" r="r" b="b"/>
              <a:pathLst>
                <a:path w="19962" h="32268" extrusionOk="0">
                  <a:moveTo>
                    <a:pt x="0" y="1"/>
                  </a:moveTo>
                  <a:lnTo>
                    <a:pt x="2130" y="32267"/>
                  </a:lnTo>
                  <a:lnTo>
                    <a:pt x="17832" y="32267"/>
                  </a:lnTo>
                  <a:lnTo>
                    <a:pt x="19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35;p48">
              <a:extLst>
                <a:ext uri="{FF2B5EF4-FFF2-40B4-BE49-F238E27FC236}">
                  <a16:creationId xmlns:a16="http://schemas.microsoft.com/office/drawing/2014/main" id="{9EAC7CD9-2663-C0D7-1355-8C5DEC7D8F2F}"/>
                </a:ext>
              </a:extLst>
            </p:cNvPr>
            <p:cNvSpPr/>
            <p:nvPr/>
          </p:nvSpPr>
          <p:spPr>
            <a:xfrm>
              <a:off x="1972575"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6;p48">
              <a:extLst>
                <a:ext uri="{FF2B5EF4-FFF2-40B4-BE49-F238E27FC236}">
                  <a16:creationId xmlns:a16="http://schemas.microsoft.com/office/drawing/2014/main" id="{97FC028F-B96C-92DD-1369-B61521665A21}"/>
                </a:ext>
              </a:extLst>
            </p:cNvPr>
            <p:cNvSpPr/>
            <p:nvPr/>
          </p:nvSpPr>
          <p:spPr>
            <a:xfrm>
              <a:off x="1919325" y="4109025"/>
              <a:ext cx="392925" cy="32025"/>
            </a:xfrm>
            <a:custGeom>
              <a:avLst/>
              <a:gdLst/>
              <a:ahLst/>
              <a:cxnLst/>
              <a:rect l="l" t="t" r="r" b="b"/>
              <a:pathLst>
                <a:path w="15717" h="1281" extrusionOk="0">
                  <a:moveTo>
                    <a:pt x="1" y="0"/>
                  </a:moveTo>
                  <a:lnTo>
                    <a:pt x="1" y="1280"/>
                  </a:lnTo>
                  <a:lnTo>
                    <a:pt x="15716" y="1280"/>
                  </a:lnTo>
                  <a:lnTo>
                    <a:pt x="15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7;p48">
              <a:extLst>
                <a:ext uri="{FF2B5EF4-FFF2-40B4-BE49-F238E27FC236}">
                  <a16:creationId xmlns:a16="http://schemas.microsoft.com/office/drawing/2014/main" id="{B7B80B51-F3E6-D030-9D1E-8D9C9FE50EC1}"/>
                </a:ext>
              </a:extLst>
            </p:cNvPr>
            <p:cNvSpPr/>
            <p:nvPr/>
          </p:nvSpPr>
          <p:spPr>
            <a:xfrm>
              <a:off x="2200850" y="4109025"/>
              <a:ext cx="111400" cy="32025"/>
            </a:xfrm>
            <a:custGeom>
              <a:avLst/>
              <a:gdLst/>
              <a:ahLst/>
              <a:cxnLst/>
              <a:rect l="l" t="t" r="r" b="b"/>
              <a:pathLst>
                <a:path w="4456" h="1281" extrusionOk="0">
                  <a:moveTo>
                    <a:pt x="0" y="0"/>
                  </a:moveTo>
                  <a:lnTo>
                    <a:pt x="0" y="1280"/>
                  </a:lnTo>
                  <a:lnTo>
                    <a:pt x="4455" y="1280"/>
                  </a:lnTo>
                  <a:lnTo>
                    <a:pt x="4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8;p48">
              <a:extLst>
                <a:ext uri="{FF2B5EF4-FFF2-40B4-BE49-F238E27FC236}">
                  <a16:creationId xmlns:a16="http://schemas.microsoft.com/office/drawing/2014/main" id="{5E239250-835A-3102-01E7-F9C04BF5CD3E}"/>
                </a:ext>
              </a:extLst>
            </p:cNvPr>
            <p:cNvSpPr/>
            <p:nvPr/>
          </p:nvSpPr>
          <p:spPr>
            <a:xfrm>
              <a:off x="1919325" y="4109025"/>
              <a:ext cx="103550" cy="32025"/>
            </a:xfrm>
            <a:custGeom>
              <a:avLst/>
              <a:gdLst/>
              <a:ahLst/>
              <a:cxnLst/>
              <a:rect l="l" t="t" r="r" b="b"/>
              <a:pathLst>
                <a:path w="4142" h="1281" extrusionOk="0">
                  <a:moveTo>
                    <a:pt x="1" y="0"/>
                  </a:moveTo>
                  <a:lnTo>
                    <a:pt x="1" y="1280"/>
                  </a:lnTo>
                  <a:lnTo>
                    <a:pt x="4142" y="1280"/>
                  </a:lnTo>
                  <a:lnTo>
                    <a:pt x="4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39;p48">
              <a:extLst>
                <a:ext uri="{FF2B5EF4-FFF2-40B4-BE49-F238E27FC236}">
                  <a16:creationId xmlns:a16="http://schemas.microsoft.com/office/drawing/2014/main" id="{1EB66BEA-53D3-B469-0AE2-05FA45DE3F16}"/>
                </a:ext>
              </a:extLst>
            </p:cNvPr>
            <p:cNvSpPr/>
            <p:nvPr/>
          </p:nvSpPr>
          <p:spPr>
            <a:xfrm>
              <a:off x="1853350" y="3243900"/>
              <a:ext cx="527800" cy="58475"/>
            </a:xfrm>
            <a:custGeom>
              <a:avLst/>
              <a:gdLst/>
              <a:ahLst/>
              <a:cxnLst/>
              <a:rect l="l" t="t" r="r" b="b"/>
              <a:pathLst>
                <a:path w="21112" h="2339" extrusionOk="0">
                  <a:moveTo>
                    <a:pt x="2431" y="1"/>
                  </a:moveTo>
                  <a:cubicBezTo>
                    <a:pt x="1124" y="14"/>
                    <a:pt x="53" y="1033"/>
                    <a:pt x="1" y="2339"/>
                  </a:cubicBezTo>
                  <a:lnTo>
                    <a:pt x="21111" y="2339"/>
                  </a:lnTo>
                  <a:cubicBezTo>
                    <a:pt x="21059" y="1033"/>
                    <a:pt x="19975" y="14"/>
                    <a:pt x="18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0;p48">
              <a:extLst>
                <a:ext uri="{FF2B5EF4-FFF2-40B4-BE49-F238E27FC236}">
                  <a16:creationId xmlns:a16="http://schemas.microsoft.com/office/drawing/2014/main" id="{8B881BD3-0D88-0C2A-CD5C-65763EDAD77A}"/>
                </a:ext>
              </a:extLst>
            </p:cNvPr>
            <p:cNvSpPr/>
            <p:nvPr/>
          </p:nvSpPr>
          <p:spPr>
            <a:xfrm>
              <a:off x="1966025" y="3243900"/>
              <a:ext cx="292325" cy="58475"/>
            </a:xfrm>
            <a:custGeom>
              <a:avLst/>
              <a:gdLst/>
              <a:ahLst/>
              <a:cxnLst/>
              <a:rect l="l" t="t" r="r" b="b"/>
              <a:pathLst>
                <a:path w="11693" h="2339" extrusionOk="0">
                  <a:moveTo>
                    <a:pt x="1346" y="1"/>
                  </a:moveTo>
                  <a:cubicBezTo>
                    <a:pt x="628" y="1"/>
                    <a:pt x="27" y="1046"/>
                    <a:pt x="1" y="2339"/>
                  </a:cubicBezTo>
                  <a:lnTo>
                    <a:pt x="11693" y="2339"/>
                  </a:lnTo>
                  <a:cubicBezTo>
                    <a:pt x="11653" y="1046"/>
                    <a:pt x="11066" y="1"/>
                    <a:pt x="10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1;p48">
              <a:extLst>
                <a:ext uri="{FF2B5EF4-FFF2-40B4-BE49-F238E27FC236}">
                  <a16:creationId xmlns:a16="http://schemas.microsoft.com/office/drawing/2014/main" id="{578C1E68-584F-2CA2-731A-AB82A44FB407}"/>
                </a:ext>
              </a:extLst>
            </p:cNvPr>
            <p:cNvSpPr/>
            <p:nvPr/>
          </p:nvSpPr>
          <p:spPr>
            <a:xfrm>
              <a:off x="1866425" y="3302350"/>
              <a:ext cx="675" cy="2325"/>
            </a:xfrm>
            <a:custGeom>
              <a:avLst/>
              <a:gdLst/>
              <a:ahLst/>
              <a:cxnLst/>
              <a:rect l="l" t="t" r="r" b="b"/>
              <a:pathLst>
                <a:path w="27" h="93" extrusionOk="0">
                  <a:moveTo>
                    <a:pt x="0" y="1"/>
                  </a:moveTo>
                  <a:lnTo>
                    <a:pt x="0" y="92"/>
                  </a:lnTo>
                  <a:cubicBezTo>
                    <a:pt x="0" y="66"/>
                    <a:pt x="14" y="27"/>
                    <a:pt x="27" y="1"/>
                  </a:cubicBezTo>
                  <a:close/>
                </a:path>
              </a:pathLst>
            </a:custGeom>
            <a:solidFill>
              <a:srgbClr val="D3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2;p48">
              <a:extLst>
                <a:ext uri="{FF2B5EF4-FFF2-40B4-BE49-F238E27FC236}">
                  <a16:creationId xmlns:a16="http://schemas.microsoft.com/office/drawing/2014/main" id="{84710F9F-861D-AC94-97D4-D7CC7BBC727B}"/>
                </a:ext>
              </a:extLst>
            </p:cNvPr>
            <p:cNvSpPr/>
            <p:nvPr/>
          </p:nvSpPr>
          <p:spPr>
            <a:xfrm>
              <a:off x="1857113" y="3243900"/>
              <a:ext cx="510150" cy="29425"/>
            </a:xfrm>
            <a:custGeom>
              <a:avLst/>
              <a:gdLst/>
              <a:ahLst/>
              <a:cxnLst/>
              <a:rect l="l" t="t" r="r" b="b"/>
              <a:pathLst>
                <a:path w="20406" h="1177" extrusionOk="0">
                  <a:moveTo>
                    <a:pt x="2078" y="1"/>
                  </a:moveTo>
                  <a:cubicBezTo>
                    <a:pt x="1229" y="1"/>
                    <a:pt x="445" y="445"/>
                    <a:pt x="1" y="1176"/>
                  </a:cubicBezTo>
                  <a:lnTo>
                    <a:pt x="20406" y="1176"/>
                  </a:lnTo>
                  <a:cubicBezTo>
                    <a:pt x="19962" y="445"/>
                    <a:pt x="19165" y="1"/>
                    <a:pt x="1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43;p48">
              <a:extLst>
                <a:ext uri="{FF2B5EF4-FFF2-40B4-BE49-F238E27FC236}">
                  <a16:creationId xmlns:a16="http://schemas.microsoft.com/office/drawing/2014/main" id="{52798E5E-D5D9-F2D8-347E-F44299E33E67}"/>
                </a:ext>
              </a:extLst>
            </p:cNvPr>
            <p:cNvSpPr/>
            <p:nvPr/>
          </p:nvSpPr>
          <p:spPr>
            <a:xfrm>
              <a:off x="1967988" y="3201450"/>
              <a:ext cx="298525" cy="24525"/>
            </a:xfrm>
            <a:custGeom>
              <a:avLst/>
              <a:gdLst/>
              <a:ahLst/>
              <a:cxnLst/>
              <a:rect l="l" t="t" r="r" b="b"/>
              <a:pathLst>
                <a:path w="11941" h="981" extrusionOk="0">
                  <a:moveTo>
                    <a:pt x="10008" y="0"/>
                  </a:moveTo>
                  <a:cubicBezTo>
                    <a:pt x="9995" y="0"/>
                    <a:pt x="9981" y="0"/>
                    <a:pt x="9968" y="0"/>
                  </a:cubicBezTo>
                  <a:lnTo>
                    <a:pt x="1960" y="0"/>
                  </a:lnTo>
                  <a:cubicBezTo>
                    <a:pt x="1189" y="0"/>
                    <a:pt x="471" y="353"/>
                    <a:pt x="1" y="980"/>
                  </a:cubicBezTo>
                  <a:lnTo>
                    <a:pt x="11941" y="980"/>
                  </a:lnTo>
                  <a:cubicBezTo>
                    <a:pt x="11478" y="364"/>
                    <a:pt x="10764" y="0"/>
                    <a:pt x="10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44;p48">
              <a:extLst>
                <a:ext uri="{FF2B5EF4-FFF2-40B4-BE49-F238E27FC236}">
                  <a16:creationId xmlns:a16="http://schemas.microsoft.com/office/drawing/2014/main" id="{529EAC56-CAD5-EE65-A233-97EC04049B3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45;p48">
              <a:extLst>
                <a:ext uri="{FF2B5EF4-FFF2-40B4-BE49-F238E27FC236}">
                  <a16:creationId xmlns:a16="http://schemas.microsoft.com/office/drawing/2014/main" id="{00DFF8A9-7E85-473F-B005-320E1DFF832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46;p48">
              <a:extLst>
                <a:ext uri="{FF2B5EF4-FFF2-40B4-BE49-F238E27FC236}">
                  <a16:creationId xmlns:a16="http://schemas.microsoft.com/office/drawing/2014/main" id="{E6649D39-2EE7-2A64-7719-8C4CCA5D2C22}"/>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47;p48">
              <a:extLst>
                <a:ext uri="{FF2B5EF4-FFF2-40B4-BE49-F238E27FC236}">
                  <a16:creationId xmlns:a16="http://schemas.microsoft.com/office/drawing/2014/main" id="{A3546CC4-6A21-F742-40CE-DBF7FACA4614}"/>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48;p48">
              <a:extLst>
                <a:ext uri="{FF2B5EF4-FFF2-40B4-BE49-F238E27FC236}">
                  <a16:creationId xmlns:a16="http://schemas.microsoft.com/office/drawing/2014/main" id="{03964A81-8F9D-F560-13B6-5D9CB14B3B5E}"/>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49;p48">
              <a:extLst>
                <a:ext uri="{FF2B5EF4-FFF2-40B4-BE49-F238E27FC236}">
                  <a16:creationId xmlns:a16="http://schemas.microsoft.com/office/drawing/2014/main" id="{69FD1E51-7F85-7458-E8B6-DB2E77652E8F}"/>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208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3998300" y="3069075"/>
            <a:ext cx="36822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CONTEXTO</a:t>
            </a:r>
            <a:endParaRPr b="1" dirty="0">
              <a:latin typeface="Montserrat"/>
              <a:ea typeface="Montserrat"/>
              <a:cs typeface="Montserrat"/>
              <a:sym typeface="Montserrat"/>
            </a:endParaRPr>
          </a:p>
        </p:txBody>
      </p:sp>
      <p:sp>
        <p:nvSpPr>
          <p:cNvPr id="938" name="Google Shape;938;p32"/>
          <p:cNvSpPr txBox="1">
            <a:spLocks noGrp="1"/>
          </p:cNvSpPr>
          <p:nvPr>
            <p:ph type="title" idx="2"/>
          </p:nvPr>
        </p:nvSpPr>
        <p:spPr>
          <a:xfrm>
            <a:off x="4098000" y="1890725"/>
            <a:ext cx="1347000"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2205195" y="1727499"/>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1664904" y="180211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CONCLUSIONES</a:t>
            </a:r>
            <a:endParaRPr dirty="0"/>
          </a:p>
          <a:p>
            <a:pPr marL="0" lvl="0" indent="0" algn="l" rtl="0">
              <a:spcBef>
                <a:spcPts val="0"/>
              </a:spcBef>
              <a:spcAft>
                <a:spcPts val="0"/>
              </a:spcAft>
              <a:buNone/>
            </a:pPr>
            <a:endParaRPr dirty="0"/>
          </a:p>
        </p:txBody>
      </p:sp>
      <p:sp>
        <p:nvSpPr>
          <p:cNvPr id="1077" name="Google Shape;1077;p35"/>
          <p:cNvSpPr txBox="1">
            <a:spLocks noGrp="1"/>
          </p:cNvSpPr>
          <p:nvPr>
            <p:ph type="subTitle" idx="1"/>
          </p:nvPr>
        </p:nvSpPr>
        <p:spPr>
          <a:xfrm>
            <a:off x="1552724" y="1258953"/>
            <a:ext cx="5437512" cy="376291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CL" dirty="0"/>
              <a:t>El hecho de que un genero tenga una cantidad significativa de producciones no garantiza necesariamente que vaya a generar ganancia sino mas bien aquellas que sean mas populares. </a:t>
            </a:r>
          </a:p>
          <a:p>
            <a:pPr marL="171450" lvl="0" indent="-171450" algn="l" rtl="0">
              <a:spcBef>
                <a:spcPts val="0"/>
              </a:spcBef>
              <a:spcAft>
                <a:spcPts val="0"/>
              </a:spcAft>
              <a:buFont typeface="Arial" panose="020B0604020202020204" pitchFamily="34" charset="0"/>
              <a:buChar char="•"/>
            </a:pPr>
            <a:endParaRPr lang="es-CL" dirty="0"/>
          </a:p>
          <a:p>
            <a:pPr marL="171450" lvl="0" indent="-171450" algn="l" rtl="0">
              <a:spcBef>
                <a:spcPts val="0"/>
              </a:spcBef>
              <a:spcAft>
                <a:spcPts val="0"/>
              </a:spcAft>
              <a:buFont typeface="Arial" panose="020B0604020202020204" pitchFamily="34" charset="0"/>
              <a:buChar char="•"/>
            </a:pPr>
            <a:r>
              <a:rPr lang="es-ES" dirty="0"/>
              <a:t>El presupuesto y la popularidad tienen correlación directa con la ganancia.</a:t>
            </a:r>
          </a:p>
          <a:p>
            <a:pPr marL="171450" lvl="0" indent="-171450" algn="l" rtl="0">
              <a:spcBef>
                <a:spcPts val="0"/>
              </a:spcBef>
              <a:spcAft>
                <a:spcPts val="0"/>
              </a:spcAft>
              <a:buFont typeface="Arial" panose="020B0604020202020204" pitchFamily="34" charset="0"/>
              <a:buChar char="•"/>
            </a:pPr>
            <a:endParaRPr lang="en" dirty="0"/>
          </a:p>
          <a:p>
            <a:pPr marL="171450" lvl="0" indent="-171450" algn="l" rtl="0">
              <a:spcBef>
                <a:spcPts val="0"/>
              </a:spcBef>
              <a:spcAft>
                <a:spcPts val="0"/>
              </a:spcAft>
              <a:buFont typeface="Arial" panose="020B0604020202020204" pitchFamily="34" charset="0"/>
              <a:buChar char="•"/>
            </a:pPr>
            <a:r>
              <a:rPr lang="en" dirty="0"/>
              <a:t>Los generos de mayor ganancia  son aventura, c</a:t>
            </a:r>
            <a:r>
              <a:rPr lang="es-CL" dirty="0"/>
              <a:t>i</a:t>
            </a:r>
            <a:r>
              <a:rPr lang="en" dirty="0"/>
              <a:t>encia ficcion, famila , Animacion, fantasia y accion.</a:t>
            </a:r>
          </a:p>
          <a:p>
            <a:pPr marL="171450" lvl="0" indent="-171450" algn="l" rtl="0">
              <a:spcBef>
                <a:spcPts val="0"/>
              </a:spcBef>
              <a:spcAft>
                <a:spcPts val="0"/>
              </a:spcAft>
              <a:buFont typeface="Arial" panose="020B0604020202020204" pitchFamily="34" charset="0"/>
              <a:buChar char="•"/>
            </a:pPr>
            <a:endParaRPr lang="en" dirty="0"/>
          </a:p>
          <a:p>
            <a:pPr marL="171450" lvl="0" indent="-171450" algn="l" rtl="0">
              <a:spcBef>
                <a:spcPts val="0"/>
              </a:spcBef>
              <a:spcAft>
                <a:spcPts val="0"/>
              </a:spcAft>
              <a:buFont typeface="Arial" panose="020B0604020202020204" pitchFamily="34" charset="0"/>
              <a:buChar char="•"/>
            </a:pPr>
            <a:r>
              <a:rPr lang="en" dirty="0"/>
              <a:t>Los directores pueden ser clave a la hora de tener exito en una produccion.</a:t>
            </a:r>
          </a:p>
        </p:txBody>
      </p:sp>
      <p:grpSp>
        <p:nvGrpSpPr>
          <p:cNvPr id="2" name="Google Shape;1631;p48">
            <a:extLst>
              <a:ext uri="{FF2B5EF4-FFF2-40B4-BE49-F238E27FC236}">
                <a16:creationId xmlns:a16="http://schemas.microsoft.com/office/drawing/2014/main" id="{41FC8C7D-11E6-4AFA-F4C0-A1357F249DC2}"/>
              </a:ext>
            </a:extLst>
          </p:cNvPr>
          <p:cNvGrpSpPr/>
          <p:nvPr/>
        </p:nvGrpSpPr>
        <p:grpSpPr>
          <a:xfrm>
            <a:off x="6395499" y="916468"/>
            <a:ext cx="1216913" cy="202513"/>
            <a:chOff x="6931763" y="3468263"/>
            <a:chExt cx="1216913" cy="202513"/>
          </a:xfrm>
        </p:grpSpPr>
        <p:sp>
          <p:nvSpPr>
            <p:cNvPr id="3" name="Google Shape;1632;p48">
              <a:extLst>
                <a:ext uri="{FF2B5EF4-FFF2-40B4-BE49-F238E27FC236}">
                  <a16:creationId xmlns:a16="http://schemas.microsoft.com/office/drawing/2014/main" id="{430463B8-0E83-3E28-F275-E3C138C10A32}"/>
                </a:ext>
              </a:extLst>
            </p:cNvPr>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33;p48">
              <a:extLst>
                <a:ext uri="{FF2B5EF4-FFF2-40B4-BE49-F238E27FC236}">
                  <a16:creationId xmlns:a16="http://schemas.microsoft.com/office/drawing/2014/main" id="{0C753455-7EB4-5875-DC1F-30F5BD0DC86B}"/>
                </a:ext>
              </a:extLst>
            </p:cNvPr>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4;p48">
              <a:extLst>
                <a:ext uri="{FF2B5EF4-FFF2-40B4-BE49-F238E27FC236}">
                  <a16:creationId xmlns:a16="http://schemas.microsoft.com/office/drawing/2014/main" id="{5ED8417A-8F95-2203-B41E-4349CDFB57E3}"/>
                </a:ext>
              </a:extLst>
            </p:cNvPr>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35;p48">
              <a:extLst>
                <a:ext uri="{FF2B5EF4-FFF2-40B4-BE49-F238E27FC236}">
                  <a16:creationId xmlns:a16="http://schemas.microsoft.com/office/drawing/2014/main" id="{D4A5DCD5-8E1B-4A83-5BCA-8B9F2EC46030}"/>
                </a:ext>
              </a:extLst>
            </p:cNvPr>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36;p48">
              <a:extLst>
                <a:ext uri="{FF2B5EF4-FFF2-40B4-BE49-F238E27FC236}">
                  <a16:creationId xmlns:a16="http://schemas.microsoft.com/office/drawing/2014/main" id="{889A9446-20A6-F92A-8599-8DAC1ABF2ED0}"/>
                </a:ext>
              </a:extLst>
            </p:cNvPr>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37;p48">
              <a:extLst>
                <a:ext uri="{FF2B5EF4-FFF2-40B4-BE49-F238E27FC236}">
                  <a16:creationId xmlns:a16="http://schemas.microsoft.com/office/drawing/2014/main" id="{31374654-3DEA-915D-D9E2-F5F645ED3ED6}"/>
                </a:ext>
              </a:extLst>
            </p:cNvPr>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8;p48">
              <a:extLst>
                <a:ext uri="{FF2B5EF4-FFF2-40B4-BE49-F238E27FC236}">
                  <a16:creationId xmlns:a16="http://schemas.microsoft.com/office/drawing/2014/main" id="{8FE0A2F1-2708-A5A0-C0A2-D6F9EA164C8E}"/>
                </a:ext>
              </a:extLst>
            </p:cNvPr>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9;p48">
              <a:extLst>
                <a:ext uri="{FF2B5EF4-FFF2-40B4-BE49-F238E27FC236}">
                  <a16:creationId xmlns:a16="http://schemas.microsoft.com/office/drawing/2014/main" id="{C80813D5-E558-63C5-061A-9FECE74CBB53}"/>
                </a:ext>
              </a:extLst>
            </p:cNvPr>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40;p48">
              <a:extLst>
                <a:ext uri="{FF2B5EF4-FFF2-40B4-BE49-F238E27FC236}">
                  <a16:creationId xmlns:a16="http://schemas.microsoft.com/office/drawing/2014/main" id="{7BBFCC1D-6A94-17CD-AF53-2F60DDF917A5}"/>
                </a:ext>
              </a:extLst>
            </p:cNvPr>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41;p48">
              <a:extLst>
                <a:ext uri="{FF2B5EF4-FFF2-40B4-BE49-F238E27FC236}">
                  <a16:creationId xmlns:a16="http://schemas.microsoft.com/office/drawing/2014/main" id="{5267E4EC-BA3D-CA06-98C9-42C3124E4ECE}"/>
                </a:ext>
              </a:extLst>
            </p:cNvPr>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42;p48">
              <a:extLst>
                <a:ext uri="{FF2B5EF4-FFF2-40B4-BE49-F238E27FC236}">
                  <a16:creationId xmlns:a16="http://schemas.microsoft.com/office/drawing/2014/main" id="{6B5D8F4A-1F4B-EB50-C4EB-1BBCC96C8938}"/>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3;p48">
              <a:extLst>
                <a:ext uri="{FF2B5EF4-FFF2-40B4-BE49-F238E27FC236}">
                  <a16:creationId xmlns:a16="http://schemas.microsoft.com/office/drawing/2014/main" id="{F887103A-E4EE-4D5F-43B0-4838BEF8BD4A}"/>
                </a:ext>
              </a:extLst>
            </p:cNvPr>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44;p48">
              <a:extLst>
                <a:ext uri="{FF2B5EF4-FFF2-40B4-BE49-F238E27FC236}">
                  <a16:creationId xmlns:a16="http://schemas.microsoft.com/office/drawing/2014/main" id="{3A482A4E-28F9-65EE-AA68-8D5AC8EA5653}"/>
                </a:ext>
              </a:extLst>
            </p:cNvPr>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45;p48">
              <a:extLst>
                <a:ext uri="{FF2B5EF4-FFF2-40B4-BE49-F238E27FC236}">
                  <a16:creationId xmlns:a16="http://schemas.microsoft.com/office/drawing/2014/main" id="{F5F008A7-29F6-3056-D9E9-68790AF45E3C}"/>
                </a:ext>
              </a:extLst>
            </p:cNvPr>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46;p48">
              <a:extLst>
                <a:ext uri="{FF2B5EF4-FFF2-40B4-BE49-F238E27FC236}">
                  <a16:creationId xmlns:a16="http://schemas.microsoft.com/office/drawing/2014/main" id="{31A31B12-BC81-D6B2-C701-FFC39718BBBA}"/>
                </a:ext>
              </a:extLst>
            </p:cNvPr>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47;p48">
              <a:extLst>
                <a:ext uri="{FF2B5EF4-FFF2-40B4-BE49-F238E27FC236}">
                  <a16:creationId xmlns:a16="http://schemas.microsoft.com/office/drawing/2014/main" id="{00BC01F7-5E88-ABA1-6730-532C01C09E00}"/>
                </a:ext>
              </a:extLst>
            </p:cNvPr>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48;p48">
              <a:extLst>
                <a:ext uri="{FF2B5EF4-FFF2-40B4-BE49-F238E27FC236}">
                  <a16:creationId xmlns:a16="http://schemas.microsoft.com/office/drawing/2014/main" id="{F3B16CC8-862C-D54D-C1D7-7FD3E8B159FA}"/>
                </a:ext>
              </a:extLst>
            </p:cNvPr>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49;p48">
              <a:extLst>
                <a:ext uri="{FF2B5EF4-FFF2-40B4-BE49-F238E27FC236}">
                  <a16:creationId xmlns:a16="http://schemas.microsoft.com/office/drawing/2014/main" id="{4D02874E-48F8-FEC2-4F63-947102783110}"/>
                </a:ext>
              </a:extLst>
            </p:cNvPr>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529;p48">
            <a:extLst>
              <a:ext uri="{FF2B5EF4-FFF2-40B4-BE49-F238E27FC236}">
                <a16:creationId xmlns:a16="http://schemas.microsoft.com/office/drawing/2014/main" id="{F7FBE4FF-95A2-C496-7C98-F1232303382C}"/>
              </a:ext>
            </a:extLst>
          </p:cNvPr>
          <p:cNvGrpSpPr/>
          <p:nvPr/>
        </p:nvGrpSpPr>
        <p:grpSpPr>
          <a:xfrm>
            <a:off x="7612061" y="2747167"/>
            <a:ext cx="527800" cy="1143050"/>
            <a:chOff x="1853350" y="2998000"/>
            <a:chExt cx="527800" cy="1143050"/>
          </a:xfrm>
        </p:grpSpPr>
        <p:sp>
          <p:nvSpPr>
            <p:cNvPr id="22" name="Google Shape;1530;p48">
              <a:extLst>
                <a:ext uri="{FF2B5EF4-FFF2-40B4-BE49-F238E27FC236}">
                  <a16:creationId xmlns:a16="http://schemas.microsoft.com/office/drawing/2014/main" id="{C07CDB1C-11DB-9B38-CBCD-34425849ED27}"/>
                </a:ext>
              </a:extLst>
            </p:cNvPr>
            <p:cNvSpPr/>
            <p:nvPr/>
          </p:nvSpPr>
          <p:spPr>
            <a:xfrm>
              <a:off x="2100925" y="2998000"/>
              <a:ext cx="231575" cy="245925"/>
            </a:xfrm>
            <a:custGeom>
              <a:avLst/>
              <a:gdLst/>
              <a:ahLst/>
              <a:cxnLst/>
              <a:rect l="l" t="t" r="r" b="b"/>
              <a:pathLst>
                <a:path w="9263" h="9837" extrusionOk="0">
                  <a:moveTo>
                    <a:pt x="9262" y="0"/>
                  </a:moveTo>
                  <a:lnTo>
                    <a:pt x="2926" y="1986"/>
                  </a:lnTo>
                  <a:cubicBezTo>
                    <a:pt x="1189" y="2521"/>
                    <a:pt x="0" y="4141"/>
                    <a:pt x="0" y="5957"/>
                  </a:cubicBezTo>
                  <a:lnTo>
                    <a:pt x="0" y="9837"/>
                  </a:lnTo>
                  <a:lnTo>
                    <a:pt x="1280" y="9837"/>
                  </a:lnTo>
                  <a:lnTo>
                    <a:pt x="1280" y="5957"/>
                  </a:lnTo>
                  <a:cubicBezTo>
                    <a:pt x="1280" y="4690"/>
                    <a:pt x="2103" y="3566"/>
                    <a:pt x="3305" y="3200"/>
                  </a:cubicBezTo>
                  <a:lnTo>
                    <a:pt x="9001" y="1424"/>
                  </a:lnTo>
                  <a:lnTo>
                    <a:pt x="9262" y="0"/>
                  </a:lnTo>
                  <a:close/>
                </a:path>
              </a:pathLst>
            </a:custGeom>
            <a:solidFill>
              <a:srgbClr val="F54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1;p48">
              <a:extLst>
                <a:ext uri="{FF2B5EF4-FFF2-40B4-BE49-F238E27FC236}">
                  <a16:creationId xmlns:a16="http://schemas.microsoft.com/office/drawing/2014/main" id="{30E124E1-F855-2A5D-61DD-BD8C404DC9FF}"/>
                </a:ext>
              </a:extLst>
            </p:cNvPr>
            <p:cNvSpPr/>
            <p:nvPr/>
          </p:nvSpPr>
          <p:spPr>
            <a:xfrm>
              <a:off x="2116925" y="3014650"/>
              <a:ext cx="212625" cy="229275"/>
            </a:xfrm>
            <a:custGeom>
              <a:avLst/>
              <a:gdLst/>
              <a:ahLst/>
              <a:cxnLst/>
              <a:rect l="l" t="t" r="r" b="b"/>
              <a:pathLst>
                <a:path w="8505" h="9171" extrusionOk="0">
                  <a:moveTo>
                    <a:pt x="8504" y="0"/>
                  </a:moveTo>
                  <a:lnTo>
                    <a:pt x="2926" y="1738"/>
                  </a:lnTo>
                  <a:cubicBezTo>
                    <a:pt x="1176" y="2286"/>
                    <a:pt x="0" y="3893"/>
                    <a:pt x="0" y="5722"/>
                  </a:cubicBezTo>
                  <a:lnTo>
                    <a:pt x="0" y="9171"/>
                  </a:lnTo>
                  <a:lnTo>
                    <a:pt x="640" y="9171"/>
                  </a:lnTo>
                  <a:lnTo>
                    <a:pt x="640" y="5291"/>
                  </a:lnTo>
                  <a:cubicBezTo>
                    <a:pt x="627" y="4024"/>
                    <a:pt x="1463" y="2913"/>
                    <a:pt x="2665" y="2534"/>
                  </a:cubicBezTo>
                  <a:lnTo>
                    <a:pt x="8361" y="758"/>
                  </a:lnTo>
                  <a:lnTo>
                    <a:pt x="8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32;p48">
              <a:extLst>
                <a:ext uri="{FF2B5EF4-FFF2-40B4-BE49-F238E27FC236}">
                  <a16:creationId xmlns:a16="http://schemas.microsoft.com/office/drawing/2014/main" id="{E6CD1CFB-51AA-822D-715D-1B79B8A6EF24}"/>
                </a:ext>
              </a:extLst>
            </p:cNvPr>
            <p:cNvSpPr/>
            <p:nvPr/>
          </p:nvSpPr>
          <p:spPr>
            <a:xfrm>
              <a:off x="1956900" y="3201125"/>
              <a:ext cx="323650" cy="123475"/>
            </a:xfrm>
            <a:custGeom>
              <a:avLst/>
              <a:gdLst/>
              <a:ahLst/>
              <a:cxnLst/>
              <a:rect l="l" t="t" r="r" b="b"/>
              <a:pathLst>
                <a:path w="12946" h="4939" extrusionOk="0">
                  <a:moveTo>
                    <a:pt x="2469" y="0"/>
                  </a:moveTo>
                  <a:cubicBezTo>
                    <a:pt x="1110" y="0"/>
                    <a:pt x="0" y="1111"/>
                    <a:pt x="0" y="2469"/>
                  </a:cubicBezTo>
                  <a:cubicBezTo>
                    <a:pt x="0" y="3841"/>
                    <a:pt x="1110" y="4938"/>
                    <a:pt x="2469" y="4938"/>
                  </a:cubicBezTo>
                  <a:lnTo>
                    <a:pt x="10477" y="4938"/>
                  </a:lnTo>
                  <a:cubicBezTo>
                    <a:pt x="11836" y="4938"/>
                    <a:pt x="12946" y="3841"/>
                    <a:pt x="12946" y="2469"/>
                  </a:cubicBezTo>
                  <a:lnTo>
                    <a:pt x="12933" y="2469"/>
                  </a:lnTo>
                  <a:cubicBezTo>
                    <a:pt x="12933" y="1111"/>
                    <a:pt x="11836" y="0"/>
                    <a:pt x="10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33;p48">
              <a:extLst>
                <a:ext uri="{FF2B5EF4-FFF2-40B4-BE49-F238E27FC236}">
                  <a16:creationId xmlns:a16="http://schemas.microsoft.com/office/drawing/2014/main" id="{728C1B0D-C481-FBC7-E91F-07AD0EA3EBB7}"/>
                </a:ext>
              </a:extLst>
            </p:cNvPr>
            <p:cNvSpPr/>
            <p:nvPr/>
          </p:nvSpPr>
          <p:spPr>
            <a:xfrm>
              <a:off x="2022850" y="3201125"/>
              <a:ext cx="194025" cy="123475"/>
            </a:xfrm>
            <a:custGeom>
              <a:avLst/>
              <a:gdLst/>
              <a:ahLst/>
              <a:cxnLst/>
              <a:rect l="l" t="t" r="r" b="b"/>
              <a:pathLst>
                <a:path w="7761" h="4939" extrusionOk="0">
                  <a:moveTo>
                    <a:pt x="1490" y="0"/>
                  </a:moveTo>
                  <a:cubicBezTo>
                    <a:pt x="667" y="0"/>
                    <a:pt x="1" y="1111"/>
                    <a:pt x="1" y="2469"/>
                  </a:cubicBezTo>
                  <a:cubicBezTo>
                    <a:pt x="1" y="3841"/>
                    <a:pt x="667" y="4938"/>
                    <a:pt x="1490" y="4938"/>
                  </a:cubicBezTo>
                  <a:lnTo>
                    <a:pt x="6284" y="4938"/>
                  </a:lnTo>
                  <a:cubicBezTo>
                    <a:pt x="7094" y="4938"/>
                    <a:pt x="7761" y="3841"/>
                    <a:pt x="7761" y="2469"/>
                  </a:cubicBezTo>
                  <a:lnTo>
                    <a:pt x="7747" y="2469"/>
                  </a:lnTo>
                  <a:cubicBezTo>
                    <a:pt x="7747" y="1111"/>
                    <a:pt x="7094" y="0"/>
                    <a:pt x="6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34;p48">
              <a:extLst>
                <a:ext uri="{FF2B5EF4-FFF2-40B4-BE49-F238E27FC236}">
                  <a16:creationId xmlns:a16="http://schemas.microsoft.com/office/drawing/2014/main" id="{25AD3A88-2740-B1CA-CA7B-66C63B374089}"/>
                </a:ext>
              </a:extLst>
            </p:cNvPr>
            <p:cNvSpPr/>
            <p:nvPr/>
          </p:nvSpPr>
          <p:spPr>
            <a:xfrm>
              <a:off x="1866425" y="3302350"/>
              <a:ext cx="499050" cy="806700"/>
            </a:xfrm>
            <a:custGeom>
              <a:avLst/>
              <a:gdLst/>
              <a:ahLst/>
              <a:cxnLst/>
              <a:rect l="l" t="t" r="r" b="b"/>
              <a:pathLst>
                <a:path w="19962" h="32268" extrusionOk="0">
                  <a:moveTo>
                    <a:pt x="0" y="1"/>
                  </a:moveTo>
                  <a:lnTo>
                    <a:pt x="2130" y="32267"/>
                  </a:lnTo>
                  <a:lnTo>
                    <a:pt x="17832" y="32267"/>
                  </a:lnTo>
                  <a:lnTo>
                    <a:pt x="19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35;p48">
              <a:extLst>
                <a:ext uri="{FF2B5EF4-FFF2-40B4-BE49-F238E27FC236}">
                  <a16:creationId xmlns:a16="http://schemas.microsoft.com/office/drawing/2014/main" id="{9EAC7CD9-2663-C0D7-1355-8C5DEC7D8F2F}"/>
                </a:ext>
              </a:extLst>
            </p:cNvPr>
            <p:cNvSpPr/>
            <p:nvPr/>
          </p:nvSpPr>
          <p:spPr>
            <a:xfrm>
              <a:off x="1972575"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6;p48">
              <a:extLst>
                <a:ext uri="{FF2B5EF4-FFF2-40B4-BE49-F238E27FC236}">
                  <a16:creationId xmlns:a16="http://schemas.microsoft.com/office/drawing/2014/main" id="{97FC028F-B96C-92DD-1369-B61521665A21}"/>
                </a:ext>
              </a:extLst>
            </p:cNvPr>
            <p:cNvSpPr/>
            <p:nvPr/>
          </p:nvSpPr>
          <p:spPr>
            <a:xfrm>
              <a:off x="1919325" y="4109025"/>
              <a:ext cx="392925" cy="32025"/>
            </a:xfrm>
            <a:custGeom>
              <a:avLst/>
              <a:gdLst/>
              <a:ahLst/>
              <a:cxnLst/>
              <a:rect l="l" t="t" r="r" b="b"/>
              <a:pathLst>
                <a:path w="15717" h="1281" extrusionOk="0">
                  <a:moveTo>
                    <a:pt x="1" y="0"/>
                  </a:moveTo>
                  <a:lnTo>
                    <a:pt x="1" y="1280"/>
                  </a:lnTo>
                  <a:lnTo>
                    <a:pt x="15716" y="1280"/>
                  </a:lnTo>
                  <a:lnTo>
                    <a:pt x="15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7;p48">
              <a:extLst>
                <a:ext uri="{FF2B5EF4-FFF2-40B4-BE49-F238E27FC236}">
                  <a16:creationId xmlns:a16="http://schemas.microsoft.com/office/drawing/2014/main" id="{B7B80B51-F3E6-D030-9D1E-8D9C9FE50EC1}"/>
                </a:ext>
              </a:extLst>
            </p:cNvPr>
            <p:cNvSpPr/>
            <p:nvPr/>
          </p:nvSpPr>
          <p:spPr>
            <a:xfrm>
              <a:off x="2200850" y="4109025"/>
              <a:ext cx="111400" cy="32025"/>
            </a:xfrm>
            <a:custGeom>
              <a:avLst/>
              <a:gdLst/>
              <a:ahLst/>
              <a:cxnLst/>
              <a:rect l="l" t="t" r="r" b="b"/>
              <a:pathLst>
                <a:path w="4456" h="1281" extrusionOk="0">
                  <a:moveTo>
                    <a:pt x="0" y="0"/>
                  </a:moveTo>
                  <a:lnTo>
                    <a:pt x="0" y="1280"/>
                  </a:lnTo>
                  <a:lnTo>
                    <a:pt x="4455" y="1280"/>
                  </a:lnTo>
                  <a:lnTo>
                    <a:pt x="4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8;p48">
              <a:extLst>
                <a:ext uri="{FF2B5EF4-FFF2-40B4-BE49-F238E27FC236}">
                  <a16:creationId xmlns:a16="http://schemas.microsoft.com/office/drawing/2014/main" id="{5E239250-835A-3102-01E7-F9C04BF5CD3E}"/>
                </a:ext>
              </a:extLst>
            </p:cNvPr>
            <p:cNvSpPr/>
            <p:nvPr/>
          </p:nvSpPr>
          <p:spPr>
            <a:xfrm>
              <a:off x="1919325" y="4109025"/>
              <a:ext cx="103550" cy="32025"/>
            </a:xfrm>
            <a:custGeom>
              <a:avLst/>
              <a:gdLst/>
              <a:ahLst/>
              <a:cxnLst/>
              <a:rect l="l" t="t" r="r" b="b"/>
              <a:pathLst>
                <a:path w="4142" h="1281" extrusionOk="0">
                  <a:moveTo>
                    <a:pt x="1" y="0"/>
                  </a:moveTo>
                  <a:lnTo>
                    <a:pt x="1" y="1280"/>
                  </a:lnTo>
                  <a:lnTo>
                    <a:pt x="4142" y="1280"/>
                  </a:lnTo>
                  <a:lnTo>
                    <a:pt x="4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39;p48">
              <a:extLst>
                <a:ext uri="{FF2B5EF4-FFF2-40B4-BE49-F238E27FC236}">
                  <a16:creationId xmlns:a16="http://schemas.microsoft.com/office/drawing/2014/main" id="{1EB66BEA-53D3-B469-0AE2-05FA45DE3F16}"/>
                </a:ext>
              </a:extLst>
            </p:cNvPr>
            <p:cNvSpPr/>
            <p:nvPr/>
          </p:nvSpPr>
          <p:spPr>
            <a:xfrm>
              <a:off x="1853350" y="3243900"/>
              <a:ext cx="527800" cy="58475"/>
            </a:xfrm>
            <a:custGeom>
              <a:avLst/>
              <a:gdLst/>
              <a:ahLst/>
              <a:cxnLst/>
              <a:rect l="l" t="t" r="r" b="b"/>
              <a:pathLst>
                <a:path w="21112" h="2339" extrusionOk="0">
                  <a:moveTo>
                    <a:pt x="2431" y="1"/>
                  </a:moveTo>
                  <a:cubicBezTo>
                    <a:pt x="1124" y="14"/>
                    <a:pt x="53" y="1033"/>
                    <a:pt x="1" y="2339"/>
                  </a:cubicBezTo>
                  <a:lnTo>
                    <a:pt x="21111" y="2339"/>
                  </a:lnTo>
                  <a:cubicBezTo>
                    <a:pt x="21059" y="1033"/>
                    <a:pt x="19975" y="14"/>
                    <a:pt x="18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0;p48">
              <a:extLst>
                <a:ext uri="{FF2B5EF4-FFF2-40B4-BE49-F238E27FC236}">
                  <a16:creationId xmlns:a16="http://schemas.microsoft.com/office/drawing/2014/main" id="{8B881BD3-0D88-0C2A-CD5C-65763EDAD77A}"/>
                </a:ext>
              </a:extLst>
            </p:cNvPr>
            <p:cNvSpPr/>
            <p:nvPr/>
          </p:nvSpPr>
          <p:spPr>
            <a:xfrm>
              <a:off x="1966025" y="3243900"/>
              <a:ext cx="292325" cy="58475"/>
            </a:xfrm>
            <a:custGeom>
              <a:avLst/>
              <a:gdLst/>
              <a:ahLst/>
              <a:cxnLst/>
              <a:rect l="l" t="t" r="r" b="b"/>
              <a:pathLst>
                <a:path w="11693" h="2339" extrusionOk="0">
                  <a:moveTo>
                    <a:pt x="1346" y="1"/>
                  </a:moveTo>
                  <a:cubicBezTo>
                    <a:pt x="628" y="1"/>
                    <a:pt x="27" y="1046"/>
                    <a:pt x="1" y="2339"/>
                  </a:cubicBezTo>
                  <a:lnTo>
                    <a:pt x="11693" y="2339"/>
                  </a:lnTo>
                  <a:cubicBezTo>
                    <a:pt x="11653" y="1046"/>
                    <a:pt x="11066" y="1"/>
                    <a:pt x="10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1;p48">
              <a:extLst>
                <a:ext uri="{FF2B5EF4-FFF2-40B4-BE49-F238E27FC236}">
                  <a16:creationId xmlns:a16="http://schemas.microsoft.com/office/drawing/2014/main" id="{578C1E68-584F-2CA2-731A-AB82A44FB407}"/>
                </a:ext>
              </a:extLst>
            </p:cNvPr>
            <p:cNvSpPr/>
            <p:nvPr/>
          </p:nvSpPr>
          <p:spPr>
            <a:xfrm>
              <a:off x="1866425" y="3302350"/>
              <a:ext cx="675" cy="2325"/>
            </a:xfrm>
            <a:custGeom>
              <a:avLst/>
              <a:gdLst/>
              <a:ahLst/>
              <a:cxnLst/>
              <a:rect l="l" t="t" r="r" b="b"/>
              <a:pathLst>
                <a:path w="27" h="93" extrusionOk="0">
                  <a:moveTo>
                    <a:pt x="0" y="1"/>
                  </a:moveTo>
                  <a:lnTo>
                    <a:pt x="0" y="92"/>
                  </a:lnTo>
                  <a:cubicBezTo>
                    <a:pt x="0" y="66"/>
                    <a:pt x="14" y="27"/>
                    <a:pt x="27" y="1"/>
                  </a:cubicBezTo>
                  <a:close/>
                </a:path>
              </a:pathLst>
            </a:custGeom>
            <a:solidFill>
              <a:srgbClr val="D3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2;p48">
              <a:extLst>
                <a:ext uri="{FF2B5EF4-FFF2-40B4-BE49-F238E27FC236}">
                  <a16:creationId xmlns:a16="http://schemas.microsoft.com/office/drawing/2014/main" id="{84710F9F-861D-AC94-97D4-D7CC7BBC727B}"/>
                </a:ext>
              </a:extLst>
            </p:cNvPr>
            <p:cNvSpPr/>
            <p:nvPr/>
          </p:nvSpPr>
          <p:spPr>
            <a:xfrm>
              <a:off x="1857113" y="3243900"/>
              <a:ext cx="510150" cy="29425"/>
            </a:xfrm>
            <a:custGeom>
              <a:avLst/>
              <a:gdLst/>
              <a:ahLst/>
              <a:cxnLst/>
              <a:rect l="l" t="t" r="r" b="b"/>
              <a:pathLst>
                <a:path w="20406" h="1177" extrusionOk="0">
                  <a:moveTo>
                    <a:pt x="2078" y="1"/>
                  </a:moveTo>
                  <a:cubicBezTo>
                    <a:pt x="1229" y="1"/>
                    <a:pt x="445" y="445"/>
                    <a:pt x="1" y="1176"/>
                  </a:cubicBezTo>
                  <a:lnTo>
                    <a:pt x="20406" y="1176"/>
                  </a:lnTo>
                  <a:cubicBezTo>
                    <a:pt x="19962" y="445"/>
                    <a:pt x="19165" y="1"/>
                    <a:pt x="1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43;p48">
              <a:extLst>
                <a:ext uri="{FF2B5EF4-FFF2-40B4-BE49-F238E27FC236}">
                  <a16:creationId xmlns:a16="http://schemas.microsoft.com/office/drawing/2014/main" id="{52798E5E-D5D9-F2D8-347E-F44299E33E67}"/>
                </a:ext>
              </a:extLst>
            </p:cNvPr>
            <p:cNvSpPr/>
            <p:nvPr/>
          </p:nvSpPr>
          <p:spPr>
            <a:xfrm>
              <a:off x="1967988" y="3201450"/>
              <a:ext cx="298525" cy="24525"/>
            </a:xfrm>
            <a:custGeom>
              <a:avLst/>
              <a:gdLst/>
              <a:ahLst/>
              <a:cxnLst/>
              <a:rect l="l" t="t" r="r" b="b"/>
              <a:pathLst>
                <a:path w="11941" h="981" extrusionOk="0">
                  <a:moveTo>
                    <a:pt x="10008" y="0"/>
                  </a:moveTo>
                  <a:cubicBezTo>
                    <a:pt x="9995" y="0"/>
                    <a:pt x="9981" y="0"/>
                    <a:pt x="9968" y="0"/>
                  </a:cubicBezTo>
                  <a:lnTo>
                    <a:pt x="1960" y="0"/>
                  </a:lnTo>
                  <a:cubicBezTo>
                    <a:pt x="1189" y="0"/>
                    <a:pt x="471" y="353"/>
                    <a:pt x="1" y="980"/>
                  </a:cubicBezTo>
                  <a:lnTo>
                    <a:pt x="11941" y="980"/>
                  </a:lnTo>
                  <a:cubicBezTo>
                    <a:pt x="11478" y="364"/>
                    <a:pt x="10764" y="0"/>
                    <a:pt x="10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44;p48">
              <a:extLst>
                <a:ext uri="{FF2B5EF4-FFF2-40B4-BE49-F238E27FC236}">
                  <a16:creationId xmlns:a16="http://schemas.microsoft.com/office/drawing/2014/main" id="{529EAC56-CAD5-EE65-A233-97EC04049B3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45;p48">
              <a:extLst>
                <a:ext uri="{FF2B5EF4-FFF2-40B4-BE49-F238E27FC236}">
                  <a16:creationId xmlns:a16="http://schemas.microsoft.com/office/drawing/2014/main" id="{00DFF8A9-7E85-473F-B005-320E1DFF8322}"/>
                </a:ext>
              </a:extLst>
            </p:cNvPr>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46;p48">
              <a:extLst>
                <a:ext uri="{FF2B5EF4-FFF2-40B4-BE49-F238E27FC236}">
                  <a16:creationId xmlns:a16="http://schemas.microsoft.com/office/drawing/2014/main" id="{E6649D39-2EE7-2A64-7719-8C4CCA5D2C22}"/>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47;p48">
              <a:extLst>
                <a:ext uri="{FF2B5EF4-FFF2-40B4-BE49-F238E27FC236}">
                  <a16:creationId xmlns:a16="http://schemas.microsoft.com/office/drawing/2014/main" id="{A3546CC4-6A21-F742-40CE-DBF7FACA4614}"/>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48;p48">
              <a:extLst>
                <a:ext uri="{FF2B5EF4-FFF2-40B4-BE49-F238E27FC236}">
                  <a16:creationId xmlns:a16="http://schemas.microsoft.com/office/drawing/2014/main" id="{03964A81-8F9D-F560-13B6-5D9CB14B3B5E}"/>
                </a:ext>
              </a:extLst>
            </p:cNvPr>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49;p48">
              <a:extLst>
                <a:ext uri="{FF2B5EF4-FFF2-40B4-BE49-F238E27FC236}">
                  <a16:creationId xmlns:a16="http://schemas.microsoft.com/office/drawing/2014/main" id="{69FD1E51-7F85-7458-E8B6-DB2E77652E8F}"/>
                </a:ext>
              </a:extLst>
            </p:cNvPr>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0686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3" name="Google Shape;1403;p47"/>
          <p:cNvSpPr txBox="1">
            <a:spLocks noGrp="1"/>
          </p:cNvSpPr>
          <p:nvPr>
            <p:ph type="title"/>
          </p:nvPr>
        </p:nvSpPr>
        <p:spPr>
          <a:xfrm>
            <a:off x="2198150" y="616200"/>
            <a:ext cx="47478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Gracias!</a:t>
            </a:r>
            <a:endParaRPr dirty="0"/>
          </a:p>
        </p:txBody>
      </p:sp>
      <p:sp>
        <p:nvSpPr>
          <p:cNvPr id="1404" name="Google Shape;1404;p47"/>
          <p:cNvSpPr txBox="1">
            <a:spLocks noGrp="1"/>
          </p:cNvSpPr>
          <p:nvPr>
            <p:ph type="subTitle" idx="1"/>
          </p:nvPr>
        </p:nvSpPr>
        <p:spPr>
          <a:xfrm>
            <a:off x="2198100" y="1679525"/>
            <a:ext cx="47478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Montserrat SemiBold"/>
                <a:ea typeface="Montserrat SemiBold"/>
                <a:cs typeface="Montserrat SemiBold"/>
                <a:sym typeface="Montserrat SemiBold"/>
              </a:rPr>
              <a:t>¿tienen alguna pregunta?</a:t>
            </a:r>
            <a:endParaRPr sz="2000" dirty="0">
              <a:latin typeface="Montserrat SemiBold"/>
              <a:ea typeface="Montserrat SemiBold"/>
              <a:cs typeface="Montserrat SemiBold"/>
              <a:sym typeface="Montserrat SemiBold"/>
            </a:endParaRPr>
          </a:p>
        </p:txBody>
      </p:sp>
      <p:grpSp>
        <p:nvGrpSpPr>
          <p:cNvPr id="1406" name="Google Shape;1406;p47"/>
          <p:cNvGrpSpPr/>
          <p:nvPr/>
        </p:nvGrpSpPr>
        <p:grpSpPr>
          <a:xfrm>
            <a:off x="6998841" y="3575907"/>
            <a:ext cx="997183" cy="324941"/>
            <a:chOff x="5184275" y="8145175"/>
            <a:chExt cx="800500" cy="260850"/>
          </a:xfrm>
        </p:grpSpPr>
        <p:sp>
          <p:nvSpPr>
            <p:cNvPr id="1407" name="Google Shape;1407;p47"/>
            <p:cNvSpPr/>
            <p:nvPr/>
          </p:nvSpPr>
          <p:spPr>
            <a:xfrm>
              <a:off x="5184275" y="8145175"/>
              <a:ext cx="800500" cy="260850"/>
            </a:xfrm>
            <a:custGeom>
              <a:avLst/>
              <a:gdLst/>
              <a:ahLst/>
              <a:cxnLst/>
              <a:rect l="l" t="t" r="r" b="b"/>
              <a:pathLst>
                <a:path w="32020" h="10434" extrusionOk="0">
                  <a:moveTo>
                    <a:pt x="979" y="1"/>
                  </a:moveTo>
                  <a:cubicBezTo>
                    <a:pt x="439" y="1"/>
                    <a:pt x="1" y="439"/>
                    <a:pt x="1" y="990"/>
                  </a:cubicBezTo>
                  <a:lnTo>
                    <a:pt x="1" y="1192"/>
                  </a:lnTo>
                  <a:cubicBezTo>
                    <a:pt x="1" y="1743"/>
                    <a:pt x="439" y="2182"/>
                    <a:pt x="979" y="2182"/>
                  </a:cubicBezTo>
                  <a:lnTo>
                    <a:pt x="1687" y="2182"/>
                  </a:lnTo>
                  <a:lnTo>
                    <a:pt x="1687" y="7342"/>
                  </a:lnTo>
                  <a:cubicBezTo>
                    <a:pt x="1687" y="9051"/>
                    <a:pt x="3081" y="10434"/>
                    <a:pt x="4779" y="10434"/>
                  </a:cubicBezTo>
                  <a:lnTo>
                    <a:pt x="11569" y="10434"/>
                  </a:lnTo>
                  <a:cubicBezTo>
                    <a:pt x="13278" y="10434"/>
                    <a:pt x="14661" y="9039"/>
                    <a:pt x="14661" y="7342"/>
                  </a:cubicBezTo>
                  <a:lnTo>
                    <a:pt x="14661" y="1575"/>
                  </a:lnTo>
                  <a:lnTo>
                    <a:pt x="17370" y="1575"/>
                  </a:lnTo>
                  <a:lnTo>
                    <a:pt x="17370" y="7342"/>
                  </a:lnTo>
                  <a:cubicBezTo>
                    <a:pt x="17370" y="9051"/>
                    <a:pt x="18764" y="10434"/>
                    <a:pt x="20462" y="10434"/>
                  </a:cubicBezTo>
                  <a:lnTo>
                    <a:pt x="27252" y="10434"/>
                  </a:lnTo>
                  <a:cubicBezTo>
                    <a:pt x="28961" y="10434"/>
                    <a:pt x="30344" y="9039"/>
                    <a:pt x="30344" y="7342"/>
                  </a:cubicBezTo>
                  <a:lnTo>
                    <a:pt x="30344" y="2182"/>
                  </a:lnTo>
                  <a:lnTo>
                    <a:pt x="30996" y="2182"/>
                  </a:lnTo>
                  <a:cubicBezTo>
                    <a:pt x="31547" y="2182"/>
                    <a:pt x="31986" y="1743"/>
                    <a:pt x="31986" y="1192"/>
                  </a:cubicBezTo>
                  <a:lnTo>
                    <a:pt x="31986" y="990"/>
                  </a:lnTo>
                  <a:cubicBezTo>
                    <a:pt x="32019" y="450"/>
                    <a:pt x="31570" y="1"/>
                    <a:pt x="31030" y="1"/>
                  </a:cubicBezTo>
                  <a:lnTo>
                    <a:pt x="29332" y="1"/>
                  </a:lnTo>
                  <a:cubicBezTo>
                    <a:pt x="29299" y="1"/>
                    <a:pt x="29265" y="1"/>
                    <a:pt x="29231" y="12"/>
                  </a:cubicBezTo>
                  <a:cubicBezTo>
                    <a:pt x="29209" y="12"/>
                    <a:pt x="29164" y="1"/>
                    <a:pt x="29130" y="1"/>
                  </a:cubicBezTo>
                  <a:lnTo>
                    <a:pt x="2935" y="1"/>
                  </a:lnTo>
                  <a:cubicBezTo>
                    <a:pt x="2890" y="1"/>
                    <a:pt x="2856" y="12"/>
                    <a:pt x="2811" y="12"/>
                  </a:cubicBezTo>
                  <a:cubicBezTo>
                    <a:pt x="2766" y="12"/>
                    <a:pt x="2721" y="1"/>
                    <a:pt x="2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7"/>
            <p:cNvSpPr/>
            <p:nvPr/>
          </p:nvSpPr>
          <p:spPr>
            <a:xfrm>
              <a:off x="5262700" y="8182000"/>
              <a:ext cx="250450" cy="187500"/>
            </a:xfrm>
            <a:custGeom>
              <a:avLst/>
              <a:gdLst/>
              <a:ahLst/>
              <a:cxnLst/>
              <a:rect l="l" t="t" r="r" b="b"/>
              <a:pathLst>
                <a:path w="10018" h="7500" extrusionOk="0">
                  <a:moveTo>
                    <a:pt x="1799" y="0"/>
                  </a:moveTo>
                  <a:cubicBezTo>
                    <a:pt x="799" y="0"/>
                    <a:pt x="0" y="844"/>
                    <a:pt x="0" y="1878"/>
                  </a:cubicBezTo>
                  <a:lnTo>
                    <a:pt x="0" y="5622"/>
                  </a:lnTo>
                  <a:cubicBezTo>
                    <a:pt x="0" y="6667"/>
                    <a:pt x="799" y="7499"/>
                    <a:pt x="1799" y="7499"/>
                  </a:cubicBezTo>
                  <a:lnTo>
                    <a:pt x="8219" y="7499"/>
                  </a:lnTo>
                  <a:cubicBezTo>
                    <a:pt x="9219" y="7499"/>
                    <a:pt x="10017" y="6656"/>
                    <a:pt x="10017" y="5622"/>
                  </a:cubicBezTo>
                  <a:lnTo>
                    <a:pt x="10017" y="1878"/>
                  </a:lnTo>
                  <a:cubicBezTo>
                    <a:pt x="10017" y="844"/>
                    <a:pt x="9219" y="0"/>
                    <a:pt x="8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7"/>
            <p:cNvSpPr/>
            <p:nvPr/>
          </p:nvSpPr>
          <p:spPr>
            <a:xfrm>
              <a:off x="5274500" y="8194075"/>
              <a:ext cx="226850" cy="163325"/>
            </a:xfrm>
            <a:custGeom>
              <a:avLst/>
              <a:gdLst/>
              <a:ahLst/>
              <a:cxnLst/>
              <a:rect l="l" t="t" r="r" b="b"/>
              <a:pathLst>
                <a:path w="9074" h="6533" extrusionOk="0">
                  <a:moveTo>
                    <a:pt x="1631" y="1"/>
                  </a:moveTo>
                  <a:cubicBezTo>
                    <a:pt x="731" y="1"/>
                    <a:pt x="1" y="732"/>
                    <a:pt x="1" y="1631"/>
                  </a:cubicBezTo>
                  <a:lnTo>
                    <a:pt x="1" y="4902"/>
                  </a:lnTo>
                  <a:cubicBezTo>
                    <a:pt x="1" y="5802"/>
                    <a:pt x="731" y="6533"/>
                    <a:pt x="1631" y="6533"/>
                  </a:cubicBezTo>
                  <a:lnTo>
                    <a:pt x="7443" y="6533"/>
                  </a:lnTo>
                  <a:cubicBezTo>
                    <a:pt x="8342" y="6533"/>
                    <a:pt x="9062" y="5802"/>
                    <a:pt x="9062" y="4902"/>
                  </a:cubicBezTo>
                  <a:lnTo>
                    <a:pt x="9062" y="1631"/>
                  </a:lnTo>
                  <a:cubicBezTo>
                    <a:pt x="9073" y="732"/>
                    <a:pt x="8342" y="1"/>
                    <a:pt x="7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7"/>
            <p:cNvSpPr/>
            <p:nvPr/>
          </p:nvSpPr>
          <p:spPr>
            <a:xfrm>
              <a:off x="5285750" y="8202650"/>
              <a:ext cx="49200" cy="48225"/>
            </a:xfrm>
            <a:custGeom>
              <a:avLst/>
              <a:gdLst/>
              <a:ahLst/>
              <a:cxnLst/>
              <a:rect l="l" t="t" r="r" b="b"/>
              <a:pathLst>
                <a:path w="1968" h="1929" extrusionOk="0">
                  <a:moveTo>
                    <a:pt x="1775" y="1"/>
                  </a:moveTo>
                  <a:cubicBezTo>
                    <a:pt x="1729" y="1"/>
                    <a:pt x="1681" y="18"/>
                    <a:pt x="1642" y="51"/>
                  </a:cubicBezTo>
                  <a:lnTo>
                    <a:pt x="68" y="1625"/>
                  </a:lnTo>
                  <a:cubicBezTo>
                    <a:pt x="0" y="1693"/>
                    <a:pt x="0" y="1805"/>
                    <a:pt x="68" y="1873"/>
                  </a:cubicBezTo>
                  <a:cubicBezTo>
                    <a:pt x="101" y="1918"/>
                    <a:pt x="158" y="1929"/>
                    <a:pt x="203" y="1929"/>
                  </a:cubicBezTo>
                  <a:cubicBezTo>
                    <a:pt x="236" y="1929"/>
                    <a:pt x="304" y="1918"/>
                    <a:pt x="326" y="1873"/>
                  </a:cubicBezTo>
                  <a:lnTo>
                    <a:pt x="1900" y="299"/>
                  </a:lnTo>
                  <a:cubicBezTo>
                    <a:pt x="1968" y="231"/>
                    <a:pt x="1968" y="119"/>
                    <a:pt x="1900" y="51"/>
                  </a:cubicBezTo>
                  <a:cubicBezTo>
                    <a:pt x="1866" y="18"/>
                    <a:pt x="1822" y="1"/>
                    <a:pt x="1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7"/>
            <p:cNvSpPr/>
            <p:nvPr/>
          </p:nvSpPr>
          <p:spPr>
            <a:xfrm>
              <a:off x="5292500" y="8209950"/>
              <a:ext cx="77025" cy="75500"/>
            </a:xfrm>
            <a:custGeom>
              <a:avLst/>
              <a:gdLst/>
              <a:ahLst/>
              <a:cxnLst/>
              <a:rect l="l" t="t" r="r" b="b"/>
              <a:pathLst>
                <a:path w="3081" h="3020" extrusionOk="0">
                  <a:moveTo>
                    <a:pt x="2776" y="1"/>
                  </a:moveTo>
                  <a:cubicBezTo>
                    <a:pt x="2704" y="1"/>
                    <a:pt x="2631" y="29"/>
                    <a:pt x="2575" y="85"/>
                  </a:cubicBezTo>
                  <a:lnTo>
                    <a:pt x="112" y="2536"/>
                  </a:lnTo>
                  <a:cubicBezTo>
                    <a:pt x="0" y="2637"/>
                    <a:pt x="0" y="2817"/>
                    <a:pt x="112" y="2930"/>
                  </a:cubicBezTo>
                  <a:cubicBezTo>
                    <a:pt x="169" y="2986"/>
                    <a:pt x="236" y="3020"/>
                    <a:pt x="315" y="3020"/>
                  </a:cubicBezTo>
                  <a:cubicBezTo>
                    <a:pt x="382" y="3020"/>
                    <a:pt x="450" y="2986"/>
                    <a:pt x="506" y="2930"/>
                  </a:cubicBezTo>
                  <a:lnTo>
                    <a:pt x="2968" y="479"/>
                  </a:lnTo>
                  <a:cubicBezTo>
                    <a:pt x="3080" y="378"/>
                    <a:pt x="3080" y="198"/>
                    <a:pt x="2968" y="85"/>
                  </a:cubicBezTo>
                  <a:cubicBezTo>
                    <a:pt x="2917" y="29"/>
                    <a:pt x="2847" y="1"/>
                    <a:pt x="2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7"/>
            <p:cNvSpPr/>
            <p:nvPr/>
          </p:nvSpPr>
          <p:spPr>
            <a:xfrm>
              <a:off x="5655350" y="8182000"/>
              <a:ext cx="250725" cy="187500"/>
            </a:xfrm>
            <a:custGeom>
              <a:avLst/>
              <a:gdLst/>
              <a:ahLst/>
              <a:cxnLst/>
              <a:rect l="l" t="t" r="r" b="b"/>
              <a:pathLst>
                <a:path w="10029" h="7500" extrusionOk="0">
                  <a:moveTo>
                    <a:pt x="1799" y="0"/>
                  </a:moveTo>
                  <a:cubicBezTo>
                    <a:pt x="810" y="0"/>
                    <a:pt x="0" y="844"/>
                    <a:pt x="0" y="1878"/>
                  </a:cubicBezTo>
                  <a:lnTo>
                    <a:pt x="0" y="5622"/>
                  </a:lnTo>
                  <a:cubicBezTo>
                    <a:pt x="0" y="6667"/>
                    <a:pt x="810" y="7499"/>
                    <a:pt x="1799" y="7499"/>
                  </a:cubicBezTo>
                  <a:lnTo>
                    <a:pt x="8230" y="7499"/>
                  </a:lnTo>
                  <a:cubicBezTo>
                    <a:pt x="9219" y="7499"/>
                    <a:pt x="10028" y="6656"/>
                    <a:pt x="10028" y="5622"/>
                  </a:cubicBezTo>
                  <a:lnTo>
                    <a:pt x="10028" y="1878"/>
                  </a:lnTo>
                  <a:cubicBezTo>
                    <a:pt x="10028" y="844"/>
                    <a:pt x="9219" y="0"/>
                    <a:pt x="8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7"/>
            <p:cNvSpPr/>
            <p:nvPr/>
          </p:nvSpPr>
          <p:spPr>
            <a:xfrm>
              <a:off x="5667150" y="8194075"/>
              <a:ext cx="226825" cy="163325"/>
            </a:xfrm>
            <a:custGeom>
              <a:avLst/>
              <a:gdLst/>
              <a:ahLst/>
              <a:cxnLst/>
              <a:rect l="l" t="t" r="r" b="b"/>
              <a:pathLst>
                <a:path w="9073" h="6533" extrusionOk="0">
                  <a:moveTo>
                    <a:pt x="1630" y="1"/>
                  </a:moveTo>
                  <a:cubicBezTo>
                    <a:pt x="731" y="1"/>
                    <a:pt x="0" y="732"/>
                    <a:pt x="0" y="1631"/>
                  </a:cubicBezTo>
                  <a:lnTo>
                    <a:pt x="0" y="4902"/>
                  </a:lnTo>
                  <a:cubicBezTo>
                    <a:pt x="0" y="5802"/>
                    <a:pt x="731" y="6533"/>
                    <a:pt x="1630" y="6533"/>
                  </a:cubicBezTo>
                  <a:lnTo>
                    <a:pt x="7432" y="6533"/>
                  </a:lnTo>
                  <a:cubicBezTo>
                    <a:pt x="8331" y="6533"/>
                    <a:pt x="9062" y="5802"/>
                    <a:pt x="9062" y="4902"/>
                  </a:cubicBezTo>
                  <a:lnTo>
                    <a:pt x="9062" y="1631"/>
                  </a:lnTo>
                  <a:cubicBezTo>
                    <a:pt x="9073" y="732"/>
                    <a:pt x="8342" y="1"/>
                    <a:pt x="7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7"/>
            <p:cNvSpPr/>
            <p:nvPr/>
          </p:nvSpPr>
          <p:spPr>
            <a:xfrm>
              <a:off x="5678675" y="8202650"/>
              <a:ext cx="49200" cy="48225"/>
            </a:xfrm>
            <a:custGeom>
              <a:avLst/>
              <a:gdLst/>
              <a:ahLst/>
              <a:cxnLst/>
              <a:rect l="l" t="t" r="r" b="b"/>
              <a:pathLst>
                <a:path w="1968" h="1929" extrusionOk="0">
                  <a:moveTo>
                    <a:pt x="1765" y="1"/>
                  </a:moveTo>
                  <a:cubicBezTo>
                    <a:pt x="1720" y="1"/>
                    <a:pt x="1675" y="18"/>
                    <a:pt x="1642" y="51"/>
                  </a:cubicBezTo>
                  <a:lnTo>
                    <a:pt x="68" y="1625"/>
                  </a:lnTo>
                  <a:cubicBezTo>
                    <a:pt x="0" y="1693"/>
                    <a:pt x="0" y="1805"/>
                    <a:pt x="68" y="1873"/>
                  </a:cubicBezTo>
                  <a:cubicBezTo>
                    <a:pt x="101" y="1918"/>
                    <a:pt x="158" y="1929"/>
                    <a:pt x="191" y="1929"/>
                  </a:cubicBezTo>
                  <a:cubicBezTo>
                    <a:pt x="236" y="1929"/>
                    <a:pt x="281" y="1918"/>
                    <a:pt x="315" y="1873"/>
                  </a:cubicBezTo>
                  <a:lnTo>
                    <a:pt x="1889" y="299"/>
                  </a:lnTo>
                  <a:cubicBezTo>
                    <a:pt x="1968" y="231"/>
                    <a:pt x="1968" y="119"/>
                    <a:pt x="1889" y="51"/>
                  </a:cubicBezTo>
                  <a:cubicBezTo>
                    <a:pt x="1855" y="18"/>
                    <a:pt x="1810"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7"/>
            <p:cNvSpPr/>
            <p:nvPr/>
          </p:nvSpPr>
          <p:spPr>
            <a:xfrm>
              <a:off x="5685425" y="8209950"/>
              <a:ext cx="76750" cy="75500"/>
            </a:xfrm>
            <a:custGeom>
              <a:avLst/>
              <a:gdLst/>
              <a:ahLst/>
              <a:cxnLst/>
              <a:rect l="l" t="t" r="r" b="b"/>
              <a:pathLst>
                <a:path w="3070" h="3020" extrusionOk="0">
                  <a:moveTo>
                    <a:pt x="2764" y="1"/>
                  </a:moveTo>
                  <a:cubicBezTo>
                    <a:pt x="2693" y="1"/>
                    <a:pt x="2620" y="29"/>
                    <a:pt x="2563" y="85"/>
                  </a:cubicBezTo>
                  <a:lnTo>
                    <a:pt x="112" y="2536"/>
                  </a:lnTo>
                  <a:cubicBezTo>
                    <a:pt x="0" y="2637"/>
                    <a:pt x="0" y="2817"/>
                    <a:pt x="112" y="2930"/>
                  </a:cubicBezTo>
                  <a:cubicBezTo>
                    <a:pt x="169" y="2986"/>
                    <a:pt x="236" y="3020"/>
                    <a:pt x="304" y="3020"/>
                  </a:cubicBezTo>
                  <a:cubicBezTo>
                    <a:pt x="371" y="3020"/>
                    <a:pt x="450" y="2986"/>
                    <a:pt x="495" y="2930"/>
                  </a:cubicBezTo>
                  <a:lnTo>
                    <a:pt x="2957" y="479"/>
                  </a:lnTo>
                  <a:cubicBezTo>
                    <a:pt x="3069" y="378"/>
                    <a:pt x="3069" y="198"/>
                    <a:pt x="2957" y="85"/>
                  </a:cubicBezTo>
                  <a:cubicBezTo>
                    <a:pt x="2906" y="29"/>
                    <a:pt x="2836" y="1"/>
                    <a:pt x="27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47"/>
          <p:cNvSpPr/>
          <p:nvPr/>
        </p:nvSpPr>
        <p:spPr>
          <a:xfrm>
            <a:off x="6945950" y="3900850"/>
            <a:ext cx="17403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7" name="Google Shape;1417;p47"/>
          <p:cNvGrpSpPr/>
          <p:nvPr/>
        </p:nvGrpSpPr>
        <p:grpSpPr>
          <a:xfrm>
            <a:off x="7696554" y="2283811"/>
            <a:ext cx="803505" cy="1691684"/>
            <a:chOff x="1727804" y="1725911"/>
            <a:chExt cx="803505" cy="1691684"/>
          </a:xfrm>
        </p:grpSpPr>
        <p:sp>
          <p:nvSpPr>
            <p:cNvPr id="1418" name="Google Shape;1418;p47"/>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7"/>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7"/>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7"/>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7"/>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7"/>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47"/>
          <p:cNvSpPr/>
          <p:nvPr/>
        </p:nvSpPr>
        <p:spPr>
          <a:xfrm>
            <a:off x="891600" y="4094625"/>
            <a:ext cx="1248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9" name="Google Shape;1429;p47"/>
          <p:cNvGrpSpPr/>
          <p:nvPr/>
        </p:nvGrpSpPr>
        <p:grpSpPr>
          <a:xfrm>
            <a:off x="431409" y="2310937"/>
            <a:ext cx="1129507" cy="1086095"/>
            <a:chOff x="3101325" y="7410475"/>
            <a:chExt cx="906725" cy="871875"/>
          </a:xfrm>
        </p:grpSpPr>
        <p:sp>
          <p:nvSpPr>
            <p:cNvPr id="1430" name="Google Shape;1430;p47"/>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 name="Google Shape;1433;p47"/>
            <p:cNvGrpSpPr/>
            <p:nvPr/>
          </p:nvGrpSpPr>
          <p:grpSpPr>
            <a:xfrm>
              <a:off x="3314925" y="7640675"/>
              <a:ext cx="481225" cy="406175"/>
              <a:chOff x="3314925" y="7640675"/>
              <a:chExt cx="481225" cy="406175"/>
            </a:xfrm>
          </p:grpSpPr>
          <p:sp>
            <p:nvSpPr>
              <p:cNvPr id="1434" name="Google Shape;1434;p47"/>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7"/>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7"/>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7"/>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7"/>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7"/>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0" name="Google Shape;1440;p47"/>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7"/>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7"/>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7"/>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7"/>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7"/>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47"/>
          <p:cNvGrpSpPr/>
          <p:nvPr/>
        </p:nvGrpSpPr>
        <p:grpSpPr>
          <a:xfrm>
            <a:off x="891600" y="3059675"/>
            <a:ext cx="1016350" cy="1156900"/>
            <a:chOff x="6249225" y="5364050"/>
            <a:chExt cx="1016350" cy="1156900"/>
          </a:xfrm>
        </p:grpSpPr>
        <p:sp>
          <p:nvSpPr>
            <p:cNvPr id="1447" name="Google Shape;1447;p47"/>
            <p:cNvSpPr/>
            <p:nvPr/>
          </p:nvSpPr>
          <p:spPr>
            <a:xfrm>
              <a:off x="6321450" y="5893600"/>
              <a:ext cx="944125" cy="201275"/>
            </a:xfrm>
            <a:custGeom>
              <a:avLst/>
              <a:gdLst/>
              <a:ahLst/>
              <a:cxnLst/>
              <a:rect l="l" t="t" r="r" b="b"/>
              <a:pathLst>
                <a:path w="37765" h="8051" extrusionOk="0">
                  <a:moveTo>
                    <a:pt x="642" y="1"/>
                  </a:moveTo>
                  <a:cubicBezTo>
                    <a:pt x="282" y="1"/>
                    <a:pt x="1" y="282"/>
                    <a:pt x="1" y="630"/>
                  </a:cubicBezTo>
                  <a:lnTo>
                    <a:pt x="1" y="7421"/>
                  </a:lnTo>
                  <a:cubicBezTo>
                    <a:pt x="1" y="7769"/>
                    <a:pt x="282" y="8050"/>
                    <a:pt x="642" y="8050"/>
                  </a:cubicBezTo>
                  <a:lnTo>
                    <a:pt x="37135" y="8050"/>
                  </a:lnTo>
                  <a:cubicBezTo>
                    <a:pt x="37483" y="8050"/>
                    <a:pt x="37764" y="7769"/>
                    <a:pt x="37764" y="7421"/>
                  </a:cubicBezTo>
                  <a:lnTo>
                    <a:pt x="37764" y="630"/>
                  </a:lnTo>
                  <a:cubicBezTo>
                    <a:pt x="37764" y="282"/>
                    <a:pt x="37483" y="1"/>
                    <a:pt x="3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7"/>
            <p:cNvSpPr/>
            <p:nvPr/>
          </p:nvSpPr>
          <p:spPr>
            <a:xfrm>
              <a:off x="6372050" y="6044525"/>
              <a:ext cx="843200" cy="476425"/>
            </a:xfrm>
            <a:custGeom>
              <a:avLst/>
              <a:gdLst/>
              <a:ahLst/>
              <a:cxnLst/>
              <a:rect l="l" t="t" r="r" b="b"/>
              <a:pathLst>
                <a:path w="33728" h="19057" extrusionOk="0">
                  <a:moveTo>
                    <a:pt x="1215" y="1"/>
                  </a:moveTo>
                  <a:cubicBezTo>
                    <a:pt x="540" y="1"/>
                    <a:pt x="0" y="552"/>
                    <a:pt x="0" y="1215"/>
                  </a:cubicBezTo>
                  <a:lnTo>
                    <a:pt x="0" y="17854"/>
                  </a:lnTo>
                  <a:cubicBezTo>
                    <a:pt x="0" y="18528"/>
                    <a:pt x="551" y="19057"/>
                    <a:pt x="1215" y="19057"/>
                  </a:cubicBezTo>
                  <a:lnTo>
                    <a:pt x="32525" y="19057"/>
                  </a:lnTo>
                  <a:cubicBezTo>
                    <a:pt x="33199" y="19057"/>
                    <a:pt x="33728" y="18517"/>
                    <a:pt x="33728" y="17854"/>
                  </a:cubicBezTo>
                  <a:lnTo>
                    <a:pt x="33728" y="1215"/>
                  </a:lnTo>
                  <a:cubicBezTo>
                    <a:pt x="33728" y="540"/>
                    <a:pt x="33188" y="1"/>
                    <a:pt x="3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7"/>
            <p:cNvSpPr/>
            <p:nvPr/>
          </p:nvSpPr>
          <p:spPr>
            <a:xfrm>
              <a:off x="6493750" y="5893600"/>
              <a:ext cx="351350" cy="201275"/>
            </a:xfrm>
            <a:custGeom>
              <a:avLst/>
              <a:gdLst/>
              <a:ahLst/>
              <a:cxnLst/>
              <a:rect l="l" t="t" r="r" b="b"/>
              <a:pathLst>
                <a:path w="14054" h="8051" extrusionOk="0">
                  <a:moveTo>
                    <a:pt x="8050" y="1"/>
                  </a:moveTo>
                  <a:lnTo>
                    <a:pt x="0" y="8050"/>
                  </a:lnTo>
                  <a:lnTo>
                    <a:pt x="6004" y="8050"/>
                  </a:lnTo>
                  <a:lnTo>
                    <a:pt x="14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7"/>
            <p:cNvSpPr/>
            <p:nvPr/>
          </p:nvSpPr>
          <p:spPr>
            <a:xfrm>
              <a:off x="6811900" y="5893600"/>
              <a:ext cx="351075" cy="201275"/>
            </a:xfrm>
            <a:custGeom>
              <a:avLst/>
              <a:gdLst/>
              <a:ahLst/>
              <a:cxnLst/>
              <a:rect l="l" t="t" r="r" b="b"/>
              <a:pathLst>
                <a:path w="14043" h="8051" extrusionOk="0">
                  <a:moveTo>
                    <a:pt x="8062" y="1"/>
                  </a:moveTo>
                  <a:lnTo>
                    <a:pt x="1" y="8050"/>
                  </a:lnTo>
                  <a:lnTo>
                    <a:pt x="5993" y="8050"/>
                  </a:lnTo>
                  <a:lnTo>
                    <a:pt x="14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7"/>
            <p:cNvSpPr/>
            <p:nvPr/>
          </p:nvSpPr>
          <p:spPr>
            <a:xfrm>
              <a:off x="7130075" y="5959100"/>
              <a:ext cx="135500" cy="135775"/>
            </a:xfrm>
            <a:custGeom>
              <a:avLst/>
              <a:gdLst/>
              <a:ahLst/>
              <a:cxnLst/>
              <a:rect l="l" t="t" r="r" b="b"/>
              <a:pathLst>
                <a:path w="5420" h="5431" extrusionOk="0">
                  <a:moveTo>
                    <a:pt x="5419" y="0"/>
                  </a:moveTo>
                  <a:lnTo>
                    <a:pt x="0" y="5430"/>
                  </a:lnTo>
                  <a:lnTo>
                    <a:pt x="4790" y="5430"/>
                  </a:lnTo>
                  <a:cubicBezTo>
                    <a:pt x="5138" y="5430"/>
                    <a:pt x="5419" y="5149"/>
                    <a:pt x="5419" y="4801"/>
                  </a:cubicBezTo>
                  <a:lnTo>
                    <a:pt x="5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6249225" y="5364175"/>
              <a:ext cx="942700" cy="532175"/>
            </a:xfrm>
            <a:custGeom>
              <a:avLst/>
              <a:gdLst/>
              <a:ahLst/>
              <a:cxnLst/>
              <a:rect l="l" t="t" r="r" b="b"/>
              <a:pathLst>
                <a:path w="37708" h="21287" extrusionOk="0">
                  <a:moveTo>
                    <a:pt x="34329" y="1"/>
                  </a:moveTo>
                  <a:cubicBezTo>
                    <a:pt x="34223" y="1"/>
                    <a:pt x="34115" y="21"/>
                    <a:pt x="34009" y="64"/>
                  </a:cubicBezTo>
                  <a:lnTo>
                    <a:pt x="641" y="13769"/>
                  </a:lnTo>
                  <a:cubicBezTo>
                    <a:pt x="214" y="13949"/>
                    <a:pt x="0" y="14443"/>
                    <a:pt x="180" y="14882"/>
                  </a:cubicBezTo>
                  <a:lnTo>
                    <a:pt x="2597" y="20750"/>
                  </a:lnTo>
                  <a:cubicBezTo>
                    <a:pt x="2734" y="21083"/>
                    <a:pt x="3052" y="21286"/>
                    <a:pt x="3389" y="21286"/>
                  </a:cubicBezTo>
                  <a:cubicBezTo>
                    <a:pt x="3496" y="21286"/>
                    <a:pt x="3605" y="21266"/>
                    <a:pt x="3710" y="21223"/>
                  </a:cubicBezTo>
                  <a:lnTo>
                    <a:pt x="37067" y="7507"/>
                  </a:lnTo>
                  <a:cubicBezTo>
                    <a:pt x="37505" y="7338"/>
                    <a:pt x="37708" y="6844"/>
                    <a:pt x="37539" y="6405"/>
                  </a:cubicBezTo>
                  <a:lnTo>
                    <a:pt x="35122" y="537"/>
                  </a:lnTo>
                  <a:cubicBezTo>
                    <a:pt x="34977" y="204"/>
                    <a:pt x="34663" y="1"/>
                    <a:pt x="3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6405225" y="5594275"/>
              <a:ext cx="401075" cy="166425"/>
            </a:xfrm>
            <a:custGeom>
              <a:avLst/>
              <a:gdLst/>
              <a:ahLst/>
              <a:cxnLst/>
              <a:rect l="l" t="t" r="r" b="b"/>
              <a:pathLst>
                <a:path w="16043" h="6657" extrusionOk="0">
                  <a:moveTo>
                    <a:pt x="5531" y="1"/>
                  </a:moveTo>
                  <a:lnTo>
                    <a:pt x="0" y="2271"/>
                  </a:lnTo>
                  <a:lnTo>
                    <a:pt x="10500" y="6656"/>
                  </a:lnTo>
                  <a:lnTo>
                    <a:pt x="16043" y="4385"/>
                  </a:lnTo>
                  <a:lnTo>
                    <a:pt x="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6993200" y="5364050"/>
              <a:ext cx="177075" cy="118950"/>
            </a:xfrm>
            <a:custGeom>
              <a:avLst/>
              <a:gdLst/>
              <a:ahLst/>
              <a:cxnLst/>
              <a:rect l="l" t="t" r="r" b="b"/>
              <a:pathLst>
                <a:path w="7083" h="4758" extrusionOk="0">
                  <a:moveTo>
                    <a:pt x="4561" y="0"/>
                  </a:moveTo>
                  <a:cubicBezTo>
                    <a:pt x="4458" y="0"/>
                    <a:pt x="4353" y="19"/>
                    <a:pt x="4250" y="58"/>
                  </a:cubicBezTo>
                  <a:lnTo>
                    <a:pt x="0" y="1801"/>
                  </a:lnTo>
                  <a:lnTo>
                    <a:pt x="7083" y="4758"/>
                  </a:lnTo>
                  <a:lnTo>
                    <a:pt x="5340" y="508"/>
                  </a:lnTo>
                  <a:cubicBezTo>
                    <a:pt x="5211" y="198"/>
                    <a:pt x="4898" y="0"/>
                    <a:pt x="4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6699200" y="5473150"/>
              <a:ext cx="401375" cy="166675"/>
            </a:xfrm>
            <a:custGeom>
              <a:avLst/>
              <a:gdLst/>
              <a:ahLst/>
              <a:cxnLst/>
              <a:rect l="l" t="t" r="r" b="b"/>
              <a:pathLst>
                <a:path w="16055" h="6667" extrusionOk="0">
                  <a:moveTo>
                    <a:pt x="5554" y="0"/>
                  </a:moveTo>
                  <a:lnTo>
                    <a:pt x="1" y="2282"/>
                  </a:lnTo>
                  <a:lnTo>
                    <a:pt x="10512" y="6667"/>
                  </a:lnTo>
                  <a:lnTo>
                    <a:pt x="16055" y="4396"/>
                  </a:lnTo>
                  <a:lnTo>
                    <a:pt x="5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6340850" y="5799425"/>
              <a:ext cx="144500" cy="176825"/>
            </a:xfrm>
            <a:custGeom>
              <a:avLst/>
              <a:gdLst/>
              <a:ahLst/>
              <a:cxnLst/>
              <a:rect l="l" t="t" r="r" b="b"/>
              <a:pathLst>
                <a:path w="5780" h="7073" extrusionOk="0">
                  <a:moveTo>
                    <a:pt x="460" y="1"/>
                  </a:moveTo>
                  <a:cubicBezTo>
                    <a:pt x="227" y="1"/>
                    <a:pt x="0" y="177"/>
                    <a:pt x="0" y="451"/>
                  </a:cubicBezTo>
                  <a:lnTo>
                    <a:pt x="0" y="6623"/>
                  </a:lnTo>
                  <a:cubicBezTo>
                    <a:pt x="0" y="6871"/>
                    <a:pt x="203" y="7073"/>
                    <a:pt x="450" y="7073"/>
                  </a:cubicBezTo>
                  <a:lnTo>
                    <a:pt x="5183" y="7073"/>
                  </a:lnTo>
                  <a:cubicBezTo>
                    <a:pt x="5565" y="7073"/>
                    <a:pt x="5779" y="6634"/>
                    <a:pt x="5554" y="6342"/>
                  </a:cubicBezTo>
                  <a:lnTo>
                    <a:pt x="821" y="181"/>
                  </a:lnTo>
                  <a:cubicBezTo>
                    <a:pt x="724" y="56"/>
                    <a:pt x="591"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6347875" y="5799575"/>
              <a:ext cx="137750" cy="176675"/>
            </a:xfrm>
            <a:custGeom>
              <a:avLst/>
              <a:gdLst/>
              <a:ahLst/>
              <a:cxnLst/>
              <a:rect l="l" t="t" r="r" b="b"/>
              <a:pathLst>
                <a:path w="5510" h="7067" extrusionOk="0">
                  <a:moveTo>
                    <a:pt x="183" y="0"/>
                  </a:moveTo>
                  <a:cubicBezTo>
                    <a:pt x="119" y="0"/>
                    <a:pt x="57" y="14"/>
                    <a:pt x="1" y="40"/>
                  </a:cubicBezTo>
                  <a:cubicBezTo>
                    <a:pt x="68" y="63"/>
                    <a:pt x="124" y="108"/>
                    <a:pt x="180" y="175"/>
                  </a:cubicBezTo>
                  <a:lnTo>
                    <a:pt x="4925" y="6336"/>
                  </a:lnTo>
                  <a:cubicBezTo>
                    <a:pt x="5150" y="6628"/>
                    <a:pt x="4936" y="7067"/>
                    <a:pt x="4554" y="7067"/>
                  </a:cubicBezTo>
                  <a:lnTo>
                    <a:pt x="4925" y="7067"/>
                  </a:lnTo>
                  <a:cubicBezTo>
                    <a:pt x="5284" y="7067"/>
                    <a:pt x="5509" y="6628"/>
                    <a:pt x="5273" y="6336"/>
                  </a:cubicBezTo>
                  <a:lnTo>
                    <a:pt x="540" y="175"/>
                  </a:lnTo>
                  <a:cubicBezTo>
                    <a:pt x="443" y="55"/>
                    <a:pt x="310"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6351525" y="5834575"/>
              <a:ext cx="17450" cy="17450"/>
            </a:xfrm>
            <a:custGeom>
              <a:avLst/>
              <a:gdLst/>
              <a:ahLst/>
              <a:cxnLst/>
              <a:rect l="l" t="t" r="r" b="b"/>
              <a:pathLst>
                <a:path w="698" h="698" extrusionOk="0">
                  <a:moveTo>
                    <a:pt x="349" y="1"/>
                  </a:moveTo>
                  <a:cubicBezTo>
                    <a:pt x="147" y="1"/>
                    <a:pt x="1" y="158"/>
                    <a:pt x="1" y="349"/>
                  </a:cubicBezTo>
                  <a:cubicBezTo>
                    <a:pt x="1" y="540"/>
                    <a:pt x="147" y="698"/>
                    <a:pt x="349" y="698"/>
                  </a:cubicBezTo>
                  <a:cubicBezTo>
                    <a:pt x="540" y="698"/>
                    <a:pt x="698" y="540"/>
                    <a:pt x="698" y="349"/>
                  </a:cubicBezTo>
                  <a:cubicBezTo>
                    <a:pt x="698" y="158"/>
                    <a:pt x="540"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6353500" y="5944200"/>
              <a:ext cx="17725" cy="17450"/>
            </a:xfrm>
            <a:custGeom>
              <a:avLst/>
              <a:gdLst/>
              <a:ahLst/>
              <a:cxnLst/>
              <a:rect l="l" t="t" r="r" b="b"/>
              <a:pathLst>
                <a:path w="709" h="698" extrusionOk="0">
                  <a:moveTo>
                    <a:pt x="349" y="0"/>
                  </a:moveTo>
                  <a:cubicBezTo>
                    <a:pt x="158" y="0"/>
                    <a:pt x="0" y="158"/>
                    <a:pt x="0" y="349"/>
                  </a:cubicBezTo>
                  <a:cubicBezTo>
                    <a:pt x="0" y="551"/>
                    <a:pt x="158" y="697"/>
                    <a:pt x="349" y="697"/>
                  </a:cubicBezTo>
                  <a:cubicBezTo>
                    <a:pt x="551" y="697"/>
                    <a:pt x="709" y="551"/>
                    <a:pt x="709" y="349"/>
                  </a:cubicBezTo>
                  <a:cubicBezTo>
                    <a:pt x="709" y="158"/>
                    <a:pt x="551"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7"/>
            <p:cNvSpPr/>
            <p:nvPr/>
          </p:nvSpPr>
          <p:spPr>
            <a:xfrm>
              <a:off x="6440075" y="5944200"/>
              <a:ext cx="17450" cy="17450"/>
            </a:xfrm>
            <a:custGeom>
              <a:avLst/>
              <a:gdLst/>
              <a:ahLst/>
              <a:cxnLst/>
              <a:rect l="l" t="t" r="r" b="b"/>
              <a:pathLst>
                <a:path w="698" h="698" extrusionOk="0">
                  <a:moveTo>
                    <a:pt x="349" y="0"/>
                  </a:moveTo>
                  <a:cubicBezTo>
                    <a:pt x="146" y="0"/>
                    <a:pt x="0" y="158"/>
                    <a:pt x="0" y="349"/>
                  </a:cubicBezTo>
                  <a:cubicBezTo>
                    <a:pt x="0" y="551"/>
                    <a:pt x="146" y="697"/>
                    <a:pt x="349" y="697"/>
                  </a:cubicBezTo>
                  <a:cubicBezTo>
                    <a:pt x="540" y="697"/>
                    <a:pt x="697" y="551"/>
                    <a:pt x="697" y="349"/>
                  </a:cubicBezTo>
                  <a:cubicBezTo>
                    <a:pt x="697" y="158"/>
                    <a:pt x="528"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7"/>
            <p:cNvSpPr/>
            <p:nvPr/>
          </p:nvSpPr>
          <p:spPr>
            <a:xfrm>
              <a:off x="6411125" y="6127175"/>
              <a:ext cx="765350" cy="25"/>
            </a:xfrm>
            <a:custGeom>
              <a:avLst/>
              <a:gdLst/>
              <a:ahLst/>
              <a:cxnLst/>
              <a:rect l="l" t="t" r="r" b="b"/>
              <a:pathLst>
                <a:path w="30614" h="1" fill="none" extrusionOk="0">
                  <a:moveTo>
                    <a:pt x="0" y="0"/>
                  </a:moveTo>
                  <a:lnTo>
                    <a:pt x="30613" y="0"/>
                  </a:lnTo>
                </a:path>
              </a:pathLst>
            </a:custGeom>
            <a:solidFill>
              <a:schemeClr val="lt1"/>
            </a:solidFill>
            <a:ln w="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6406900" y="62294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6406900" y="63362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6680650" y="6122675"/>
              <a:ext cx="8450" cy="115250"/>
            </a:xfrm>
            <a:custGeom>
              <a:avLst/>
              <a:gdLst/>
              <a:ahLst/>
              <a:cxnLst/>
              <a:rect l="l" t="t" r="r" b="b"/>
              <a:pathLst>
                <a:path w="338" h="4610" extrusionOk="0">
                  <a:moveTo>
                    <a:pt x="169" y="0"/>
                  </a:moveTo>
                  <a:cubicBezTo>
                    <a:pt x="68" y="0"/>
                    <a:pt x="1" y="68"/>
                    <a:pt x="1" y="169"/>
                  </a:cubicBezTo>
                  <a:lnTo>
                    <a:pt x="1" y="4441"/>
                  </a:lnTo>
                  <a:cubicBezTo>
                    <a:pt x="1" y="4542"/>
                    <a:pt x="68" y="4610"/>
                    <a:pt x="169" y="4610"/>
                  </a:cubicBezTo>
                  <a:cubicBezTo>
                    <a:pt x="270" y="4610"/>
                    <a:pt x="338"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a:off x="6960600" y="61226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70" y="4610"/>
                    <a:pt x="337" y="4542"/>
                    <a:pt x="337" y="4441"/>
                  </a:cubicBezTo>
                  <a:lnTo>
                    <a:pt x="337" y="169"/>
                  </a:lnTo>
                  <a:cubicBezTo>
                    <a:pt x="337"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7"/>
            <p:cNvSpPr/>
            <p:nvPr/>
          </p:nvSpPr>
          <p:spPr>
            <a:xfrm>
              <a:off x="6829900" y="62294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59" y="4610"/>
                    <a:pt x="326"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6406900" y="6443075"/>
              <a:ext cx="773775" cy="8450"/>
            </a:xfrm>
            <a:custGeom>
              <a:avLst/>
              <a:gdLst/>
              <a:ahLst/>
              <a:cxnLst/>
              <a:rect l="l" t="t" r="r" b="b"/>
              <a:pathLst>
                <a:path w="30951" h="338" extrusionOk="0">
                  <a:moveTo>
                    <a:pt x="169" y="1"/>
                  </a:moveTo>
                  <a:cubicBezTo>
                    <a:pt x="68" y="1"/>
                    <a:pt x="0" y="68"/>
                    <a:pt x="0" y="169"/>
                  </a:cubicBezTo>
                  <a:cubicBezTo>
                    <a:pt x="0" y="270"/>
                    <a:pt x="68" y="338"/>
                    <a:pt x="169" y="338"/>
                  </a:cubicBezTo>
                  <a:lnTo>
                    <a:pt x="30782" y="338"/>
                  </a:lnTo>
                  <a:cubicBezTo>
                    <a:pt x="30861" y="338"/>
                    <a:pt x="30929" y="248"/>
                    <a:pt x="30951" y="169"/>
                  </a:cubicBezTo>
                  <a:cubicBezTo>
                    <a:pt x="30951" y="68"/>
                    <a:pt x="30872" y="1"/>
                    <a:pt x="3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8" name="Google Shape;1468;p47"/>
          <p:cNvSpPr/>
          <p:nvPr/>
        </p:nvSpPr>
        <p:spPr>
          <a:xfrm>
            <a:off x="1788800" y="7805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9" name="Google Shape;1469;p47"/>
          <p:cNvGrpSpPr/>
          <p:nvPr/>
        </p:nvGrpSpPr>
        <p:grpSpPr>
          <a:xfrm>
            <a:off x="7410975" y="1210688"/>
            <a:ext cx="285575" cy="285575"/>
            <a:chOff x="5719425" y="7613975"/>
            <a:chExt cx="285575" cy="285575"/>
          </a:xfrm>
        </p:grpSpPr>
        <p:sp>
          <p:nvSpPr>
            <p:cNvPr id="1470" name="Google Shape;1470;p47"/>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7"/>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7"/>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7"/>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 name="Google Shape;1478;p47"/>
          <p:cNvGrpSpPr/>
          <p:nvPr/>
        </p:nvGrpSpPr>
        <p:grpSpPr>
          <a:xfrm>
            <a:off x="7254838" y="2592288"/>
            <a:ext cx="212225" cy="212525"/>
            <a:chOff x="5462525" y="6910750"/>
            <a:chExt cx="212225" cy="212525"/>
          </a:xfrm>
        </p:grpSpPr>
        <p:sp>
          <p:nvSpPr>
            <p:cNvPr id="1479" name="Google Shape;1479;p47"/>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7"/>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7"/>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7"/>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7"/>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7"/>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7" name="Google Shape;1487;p47"/>
          <p:cNvSpPr/>
          <p:nvPr/>
        </p:nvSpPr>
        <p:spPr>
          <a:xfrm>
            <a:off x="2275200" y="281905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a:off x="853375" y="14962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8320300" y="188095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8" name="Google Shape;1498;p47"/>
          <p:cNvGrpSpPr/>
          <p:nvPr/>
        </p:nvGrpSpPr>
        <p:grpSpPr>
          <a:xfrm>
            <a:off x="1622375" y="1957063"/>
            <a:ext cx="285575" cy="285575"/>
            <a:chOff x="5719425" y="7613975"/>
            <a:chExt cx="285575" cy="285575"/>
          </a:xfrm>
        </p:grpSpPr>
        <p:sp>
          <p:nvSpPr>
            <p:cNvPr id="1499" name="Google Shape;1499;p47"/>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7"/>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7"/>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7"/>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7"/>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CONTEXTO</a:t>
            </a:r>
            <a:endParaRPr dirty="0"/>
          </a:p>
        </p:txBody>
      </p:sp>
      <p:sp>
        <p:nvSpPr>
          <p:cNvPr id="1000" name="Google Shape;1000;p33"/>
          <p:cNvSpPr txBox="1">
            <a:spLocks noGrp="1"/>
          </p:cNvSpPr>
          <p:nvPr>
            <p:ph type="subTitle" idx="2"/>
          </p:nvPr>
        </p:nvSpPr>
        <p:spPr>
          <a:xfrm>
            <a:off x="1324917" y="1105187"/>
            <a:ext cx="6232908" cy="385869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La industria del cine ha sido por años el medio de entretención de muchas personas en el mundo, sin embargo detrás de ella hay un mundo de factores que determinan el éxito de cada producción, por lo tanto existe la necesidad de optimizar los recursos con el objetivo de mantenerse a flote. Es en este aspecto que es necesario tener conocimientos claros antes de arriesgarse a producir algún film, acerca de cuales son los parámetros y tendencias que aumenten la posibilidad de éxito.</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En este contexto se ha recopilado información de imdb a través de kaggle la cual es una pagina donde las personas han calificado durante años distintas películas manifestando lo que piensan, acerca de alguna que acaban de ver, ambas open source, estas opiniones además de la información sobre actores, directores y presupuesto podrían ser claves para predecir si una película podría ser exitosa.</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En esta ocasión nos concentraremos en aquellas producciones que han tenido mayor éxito en un periodo de 11 años (2005 – 2015), por lo tanto revisaremos cuales son los parámetros que hayan convertido a  estas producciones en las mas exitosas, sin embargo dejaremos de lado las razones por las cuales una película podría fracasar.</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LINK BASE UTILIZADA</a:t>
            </a:r>
          </a:p>
          <a:p>
            <a:pPr marL="0" lvl="0" indent="0" algn="just" rtl="0">
              <a:spcBef>
                <a:spcPts val="0"/>
              </a:spcBef>
              <a:spcAft>
                <a:spcPts val="0"/>
              </a:spcAft>
              <a:buNone/>
            </a:pPr>
            <a:r>
              <a:rPr lang="es-CL" dirty="0"/>
              <a:t>https://www.kaggle.com/code/deepak525/investigate-tmdb-movie-dataset/input</a:t>
            </a:r>
            <a:endParaRPr dirty="0"/>
          </a:p>
        </p:txBody>
      </p:sp>
      <p:grpSp>
        <p:nvGrpSpPr>
          <p:cNvPr id="1002" name="Google Shape;1002;p33"/>
          <p:cNvGrpSpPr/>
          <p:nvPr/>
        </p:nvGrpSpPr>
        <p:grpSpPr>
          <a:xfrm>
            <a:off x="1873888" y="4285613"/>
            <a:ext cx="212225" cy="212525"/>
            <a:chOff x="5462525" y="6910750"/>
            <a:chExt cx="212225" cy="212525"/>
          </a:xfrm>
        </p:grpSpPr>
        <p:sp>
          <p:nvSpPr>
            <p:cNvPr id="1003" name="Google Shape;1003;p33"/>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3"/>
          <p:cNvGrpSpPr/>
          <p:nvPr/>
        </p:nvGrpSpPr>
        <p:grpSpPr>
          <a:xfrm>
            <a:off x="8037838" y="3245225"/>
            <a:ext cx="636900" cy="1649850"/>
            <a:chOff x="3098800" y="5574875"/>
            <a:chExt cx="636900" cy="1649850"/>
          </a:xfrm>
        </p:grpSpPr>
        <p:sp>
          <p:nvSpPr>
            <p:cNvPr id="1012" name="Google Shape;1012;p33"/>
            <p:cNvSpPr/>
            <p:nvPr/>
          </p:nvSpPr>
          <p:spPr>
            <a:xfrm>
              <a:off x="3098800" y="6866075"/>
              <a:ext cx="635225" cy="142250"/>
            </a:xfrm>
            <a:custGeom>
              <a:avLst/>
              <a:gdLst/>
              <a:ahLst/>
              <a:cxnLst/>
              <a:rect l="l" t="t" r="r" b="b"/>
              <a:pathLst>
                <a:path w="25409" h="5690" extrusionOk="0">
                  <a:moveTo>
                    <a:pt x="21980" y="0"/>
                  </a:moveTo>
                  <a:lnTo>
                    <a:pt x="3351" y="158"/>
                  </a:lnTo>
                  <a:cubicBezTo>
                    <a:pt x="3025" y="158"/>
                    <a:pt x="2732" y="338"/>
                    <a:pt x="2575" y="630"/>
                  </a:cubicBezTo>
                  <a:lnTo>
                    <a:pt x="1" y="5689"/>
                  </a:lnTo>
                  <a:lnTo>
                    <a:pt x="25409" y="5475"/>
                  </a:lnTo>
                  <a:lnTo>
                    <a:pt x="22755" y="461"/>
                  </a:lnTo>
                  <a:cubicBezTo>
                    <a:pt x="22598" y="169"/>
                    <a:pt x="22306" y="0"/>
                    <a:pt x="21980" y="0"/>
                  </a:cubicBezTo>
                  <a:close/>
                </a:path>
              </a:pathLst>
            </a:custGeom>
            <a:solidFill>
              <a:srgbClr val="312650">
                <a:alpha val="61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3209825" y="6901175"/>
              <a:ext cx="407275" cy="85250"/>
            </a:xfrm>
            <a:custGeom>
              <a:avLst/>
              <a:gdLst/>
              <a:ahLst/>
              <a:cxnLst/>
              <a:rect l="l" t="t" r="r" b="b"/>
              <a:pathLst>
                <a:path w="16291" h="3410" extrusionOk="0">
                  <a:moveTo>
                    <a:pt x="8427" y="1"/>
                  </a:moveTo>
                  <a:cubicBezTo>
                    <a:pt x="8328" y="1"/>
                    <a:pt x="8229" y="1"/>
                    <a:pt x="8129" y="2"/>
                  </a:cubicBezTo>
                  <a:cubicBezTo>
                    <a:pt x="3632" y="35"/>
                    <a:pt x="0" y="834"/>
                    <a:pt x="0" y="1767"/>
                  </a:cubicBezTo>
                  <a:cubicBezTo>
                    <a:pt x="11" y="2690"/>
                    <a:pt x="3505" y="3409"/>
                    <a:pt x="7853" y="3409"/>
                  </a:cubicBezTo>
                  <a:cubicBezTo>
                    <a:pt x="7952" y="3409"/>
                    <a:pt x="8051" y="3409"/>
                    <a:pt x="8151" y="3408"/>
                  </a:cubicBezTo>
                  <a:cubicBezTo>
                    <a:pt x="12648" y="3363"/>
                    <a:pt x="16291" y="2576"/>
                    <a:pt x="16279" y="1632"/>
                  </a:cubicBezTo>
                  <a:cubicBezTo>
                    <a:pt x="16268" y="719"/>
                    <a:pt x="12786"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3236250" y="6884350"/>
              <a:ext cx="362575" cy="87800"/>
            </a:xfrm>
            <a:custGeom>
              <a:avLst/>
              <a:gdLst/>
              <a:ahLst/>
              <a:cxnLst/>
              <a:rect l="l" t="t" r="r" b="b"/>
              <a:pathLst>
                <a:path w="14503" h="3512" extrusionOk="0">
                  <a:moveTo>
                    <a:pt x="13907" y="0"/>
                  </a:moveTo>
                  <a:lnTo>
                    <a:pt x="618" y="113"/>
                  </a:lnTo>
                  <a:lnTo>
                    <a:pt x="68" y="2069"/>
                  </a:lnTo>
                  <a:cubicBezTo>
                    <a:pt x="0" y="2327"/>
                    <a:pt x="135" y="2608"/>
                    <a:pt x="405" y="2698"/>
                  </a:cubicBezTo>
                  <a:cubicBezTo>
                    <a:pt x="1242" y="2980"/>
                    <a:pt x="3219" y="3512"/>
                    <a:pt x="6289" y="3512"/>
                  </a:cubicBezTo>
                  <a:cubicBezTo>
                    <a:pt x="8374" y="3512"/>
                    <a:pt x="10963" y="3266"/>
                    <a:pt x="14042" y="2530"/>
                  </a:cubicBezTo>
                  <a:cubicBezTo>
                    <a:pt x="14323" y="2451"/>
                    <a:pt x="14503" y="2159"/>
                    <a:pt x="14413" y="1878"/>
                  </a:cubicBezTo>
                  <a:lnTo>
                    <a:pt x="13907" y="0"/>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3251700" y="6859000"/>
              <a:ext cx="332525" cy="53525"/>
            </a:xfrm>
            <a:custGeom>
              <a:avLst/>
              <a:gdLst/>
              <a:ahLst/>
              <a:cxnLst/>
              <a:rect l="l" t="t" r="r" b="b"/>
              <a:pathLst>
                <a:path w="13301" h="2141" extrusionOk="0">
                  <a:moveTo>
                    <a:pt x="7022" y="1"/>
                  </a:moveTo>
                  <a:cubicBezTo>
                    <a:pt x="6897" y="1"/>
                    <a:pt x="6771" y="1"/>
                    <a:pt x="6645" y="2"/>
                  </a:cubicBezTo>
                  <a:cubicBezTo>
                    <a:pt x="2968" y="36"/>
                    <a:pt x="0" y="542"/>
                    <a:pt x="0" y="1127"/>
                  </a:cubicBezTo>
                  <a:cubicBezTo>
                    <a:pt x="11" y="1691"/>
                    <a:pt x="2789" y="2140"/>
                    <a:pt x="6279" y="2140"/>
                  </a:cubicBezTo>
                  <a:cubicBezTo>
                    <a:pt x="6404" y="2140"/>
                    <a:pt x="6529" y="2140"/>
                    <a:pt x="6656" y="2138"/>
                  </a:cubicBezTo>
                  <a:cubicBezTo>
                    <a:pt x="10332" y="2105"/>
                    <a:pt x="13300" y="1599"/>
                    <a:pt x="13300" y="1014"/>
                  </a:cubicBezTo>
                  <a:cubicBezTo>
                    <a:pt x="13289" y="450"/>
                    <a:pt x="10512" y="1"/>
                    <a:pt x="7022"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3098800" y="7002675"/>
              <a:ext cx="636900" cy="222050"/>
            </a:xfrm>
            <a:custGeom>
              <a:avLst/>
              <a:gdLst/>
              <a:ahLst/>
              <a:cxnLst/>
              <a:rect l="l" t="t" r="r" b="b"/>
              <a:pathLst>
                <a:path w="25476" h="8882" extrusionOk="0">
                  <a:moveTo>
                    <a:pt x="25420" y="0"/>
                  </a:moveTo>
                  <a:lnTo>
                    <a:pt x="1" y="225"/>
                  </a:lnTo>
                  <a:lnTo>
                    <a:pt x="57" y="7499"/>
                  </a:lnTo>
                  <a:cubicBezTo>
                    <a:pt x="57" y="8275"/>
                    <a:pt x="686" y="8882"/>
                    <a:pt x="1462" y="8882"/>
                  </a:cubicBezTo>
                  <a:lnTo>
                    <a:pt x="24104" y="8691"/>
                  </a:lnTo>
                  <a:cubicBezTo>
                    <a:pt x="24880" y="8691"/>
                    <a:pt x="25476" y="8050"/>
                    <a:pt x="25476" y="7274"/>
                  </a:cubicBezTo>
                  <a:lnTo>
                    <a:pt x="25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3284575" y="6831500"/>
              <a:ext cx="265075" cy="64250"/>
            </a:xfrm>
            <a:custGeom>
              <a:avLst/>
              <a:gdLst/>
              <a:ahLst/>
              <a:cxnLst/>
              <a:rect l="l" t="t" r="r" b="b"/>
              <a:pathLst>
                <a:path w="10603" h="2570" extrusionOk="0">
                  <a:moveTo>
                    <a:pt x="10175" y="1"/>
                  </a:moveTo>
                  <a:lnTo>
                    <a:pt x="450" y="79"/>
                  </a:lnTo>
                  <a:lnTo>
                    <a:pt x="57" y="1507"/>
                  </a:lnTo>
                  <a:cubicBezTo>
                    <a:pt x="1" y="1709"/>
                    <a:pt x="113" y="1901"/>
                    <a:pt x="304" y="1968"/>
                  </a:cubicBezTo>
                  <a:cubicBezTo>
                    <a:pt x="912" y="2182"/>
                    <a:pt x="2351" y="2570"/>
                    <a:pt x="4583" y="2570"/>
                  </a:cubicBezTo>
                  <a:cubicBezTo>
                    <a:pt x="6110" y="2570"/>
                    <a:pt x="8009" y="2388"/>
                    <a:pt x="10265" y="1844"/>
                  </a:cubicBezTo>
                  <a:cubicBezTo>
                    <a:pt x="10479" y="1788"/>
                    <a:pt x="10602" y="1575"/>
                    <a:pt x="10546" y="1383"/>
                  </a:cubicBezTo>
                  <a:lnTo>
                    <a:pt x="10175" y="1"/>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3295825" y="6812675"/>
              <a:ext cx="242850" cy="39100"/>
            </a:xfrm>
            <a:custGeom>
              <a:avLst/>
              <a:gdLst/>
              <a:ahLst/>
              <a:cxnLst/>
              <a:rect l="l" t="t" r="r" b="b"/>
              <a:pathLst>
                <a:path w="9714" h="1564" extrusionOk="0">
                  <a:moveTo>
                    <a:pt x="4987" y="0"/>
                  </a:moveTo>
                  <a:cubicBezTo>
                    <a:pt x="4944" y="0"/>
                    <a:pt x="4901" y="0"/>
                    <a:pt x="4857" y="0"/>
                  </a:cubicBezTo>
                  <a:cubicBezTo>
                    <a:pt x="2170" y="12"/>
                    <a:pt x="0" y="383"/>
                    <a:pt x="0" y="810"/>
                  </a:cubicBezTo>
                  <a:cubicBezTo>
                    <a:pt x="0" y="1241"/>
                    <a:pt x="2109" y="1563"/>
                    <a:pt x="4734" y="1563"/>
                  </a:cubicBezTo>
                  <a:cubicBezTo>
                    <a:pt x="4779" y="1563"/>
                    <a:pt x="4823" y="1563"/>
                    <a:pt x="4868" y="1563"/>
                  </a:cubicBezTo>
                  <a:cubicBezTo>
                    <a:pt x="7555" y="1541"/>
                    <a:pt x="9714" y="1181"/>
                    <a:pt x="9714" y="742"/>
                  </a:cubicBezTo>
                  <a:cubicBezTo>
                    <a:pt x="9714" y="333"/>
                    <a:pt x="7603" y="0"/>
                    <a:pt x="4987"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3197175" y="5574875"/>
              <a:ext cx="419650" cy="1263725"/>
            </a:xfrm>
            <a:custGeom>
              <a:avLst/>
              <a:gdLst/>
              <a:ahLst/>
              <a:cxnLst/>
              <a:rect l="l" t="t" r="r" b="b"/>
              <a:pathLst>
                <a:path w="16786" h="50549" extrusionOk="0">
                  <a:moveTo>
                    <a:pt x="8328" y="1"/>
                  </a:moveTo>
                  <a:cubicBezTo>
                    <a:pt x="8310" y="1"/>
                    <a:pt x="8293" y="1"/>
                    <a:pt x="8275" y="1"/>
                  </a:cubicBezTo>
                  <a:cubicBezTo>
                    <a:pt x="2789" y="46"/>
                    <a:pt x="3857" y="7016"/>
                    <a:pt x="6723" y="8196"/>
                  </a:cubicBezTo>
                  <a:lnTo>
                    <a:pt x="6544" y="8927"/>
                  </a:lnTo>
                  <a:lnTo>
                    <a:pt x="2249" y="10501"/>
                  </a:lnTo>
                  <a:cubicBezTo>
                    <a:pt x="810" y="11063"/>
                    <a:pt x="0" y="12536"/>
                    <a:pt x="304" y="14009"/>
                  </a:cubicBezTo>
                  <a:lnTo>
                    <a:pt x="2845" y="25611"/>
                  </a:lnTo>
                  <a:cubicBezTo>
                    <a:pt x="2912" y="25948"/>
                    <a:pt x="3182" y="26229"/>
                    <a:pt x="3531" y="26319"/>
                  </a:cubicBezTo>
                  <a:cubicBezTo>
                    <a:pt x="3935" y="26432"/>
                    <a:pt x="4216" y="26803"/>
                    <a:pt x="4228" y="27207"/>
                  </a:cubicBezTo>
                  <a:lnTo>
                    <a:pt x="4925" y="50153"/>
                  </a:lnTo>
                  <a:cubicBezTo>
                    <a:pt x="4925" y="50153"/>
                    <a:pt x="5497" y="50549"/>
                    <a:pt x="8423" y="50549"/>
                  </a:cubicBezTo>
                  <a:cubicBezTo>
                    <a:pt x="8539" y="50549"/>
                    <a:pt x="8658" y="50548"/>
                    <a:pt x="8781" y="50547"/>
                  </a:cubicBezTo>
                  <a:cubicBezTo>
                    <a:pt x="12030" y="50524"/>
                    <a:pt x="12491" y="50097"/>
                    <a:pt x="12491" y="50097"/>
                  </a:cubicBezTo>
                  <a:lnTo>
                    <a:pt x="12806" y="27140"/>
                  </a:lnTo>
                  <a:cubicBezTo>
                    <a:pt x="12806" y="26735"/>
                    <a:pt x="13087" y="26364"/>
                    <a:pt x="13491" y="26241"/>
                  </a:cubicBezTo>
                  <a:cubicBezTo>
                    <a:pt x="13840" y="26128"/>
                    <a:pt x="14098" y="25847"/>
                    <a:pt x="14166" y="25510"/>
                  </a:cubicBezTo>
                  <a:lnTo>
                    <a:pt x="16482" y="13874"/>
                  </a:lnTo>
                  <a:cubicBezTo>
                    <a:pt x="16785" y="12401"/>
                    <a:pt x="15942" y="10940"/>
                    <a:pt x="14492" y="10400"/>
                  </a:cubicBezTo>
                  <a:lnTo>
                    <a:pt x="10164" y="8894"/>
                  </a:lnTo>
                  <a:lnTo>
                    <a:pt x="9984" y="8163"/>
                  </a:lnTo>
                  <a:cubicBezTo>
                    <a:pt x="12819" y="6930"/>
                    <a:pt x="13777" y="1"/>
                    <a:pt x="8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3361300" y="5778925"/>
              <a:ext cx="85475" cy="19650"/>
            </a:xfrm>
            <a:custGeom>
              <a:avLst/>
              <a:gdLst/>
              <a:ahLst/>
              <a:cxnLst/>
              <a:rect l="l" t="t" r="r" b="b"/>
              <a:pathLst>
                <a:path w="3419" h="786" extrusionOk="0">
                  <a:moveTo>
                    <a:pt x="3419" y="1"/>
                  </a:moveTo>
                  <a:cubicBezTo>
                    <a:pt x="3419" y="1"/>
                    <a:pt x="2694" y="301"/>
                    <a:pt x="1706" y="301"/>
                  </a:cubicBezTo>
                  <a:cubicBezTo>
                    <a:pt x="1237" y="301"/>
                    <a:pt x="708" y="233"/>
                    <a:pt x="170" y="34"/>
                  </a:cubicBezTo>
                  <a:lnTo>
                    <a:pt x="1" y="765"/>
                  </a:lnTo>
                  <a:cubicBezTo>
                    <a:pt x="267" y="779"/>
                    <a:pt x="512" y="786"/>
                    <a:pt x="738" y="786"/>
                  </a:cubicBezTo>
                  <a:cubicBezTo>
                    <a:pt x="3239" y="786"/>
                    <a:pt x="3419" y="1"/>
                    <a:pt x="3419"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3278950" y="5926200"/>
              <a:ext cx="203250" cy="131000"/>
            </a:xfrm>
            <a:custGeom>
              <a:avLst/>
              <a:gdLst/>
              <a:ahLst/>
              <a:cxnLst/>
              <a:rect l="l" t="t" r="r" b="b"/>
              <a:pathLst>
                <a:path w="8130" h="5240" extrusionOk="0">
                  <a:moveTo>
                    <a:pt x="1" y="1"/>
                  </a:moveTo>
                  <a:lnTo>
                    <a:pt x="642" y="5240"/>
                  </a:lnTo>
                  <a:lnTo>
                    <a:pt x="8129" y="4869"/>
                  </a:lnTo>
                  <a:lnTo>
                    <a:pt x="1170" y="4768"/>
                  </a:lnTo>
                  <a:lnTo>
                    <a:pt x="1"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3340525" y="5923675"/>
              <a:ext cx="200700" cy="131575"/>
            </a:xfrm>
            <a:custGeom>
              <a:avLst/>
              <a:gdLst/>
              <a:ahLst/>
              <a:cxnLst/>
              <a:rect l="l" t="t" r="r" b="b"/>
              <a:pathLst>
                <a:path w="8028" h="5263" extrusionOk="0">
                  <a:moveTo>
                    <a:pt x="8027" y="1"/>
                  </a:moveTo>
                  <a:lnTo>
                    <a:pt x="6948" y="4812"/>
                  </a:lnTo>
                  <a:lnTo>
                    <a:pt x="0" y="5003"/>
                  </a:lnTo>
                  <a:lnTo>
                    <a:pt x="7476" y="5262"/>
                  </a:lnTo>
                  <a:lnTo>
                    <a:pt x="8027"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3255925" y="6112000"/>
              <a:ext cx="306100" cy="17450"/>
            </a:xfrm>
            <a:custGeom>
              <a:avLst/>
              <a:gdLst/>
              <a:ahLst/>
              <a:cxnLst/>
              <a:rect l="l" t="t" r="r" b="b"/>
              <a:pathLst>
                <a:path w="12244" h="698" extrusionOk="0">
                  <a:moveTo>
                    <a:pt x="6363" y="0"/>
                  </a:moveTo>
                  <a:lnTo>
                    <a:pt x="0" y="697"/>
                  </a:lnTo>
                  <a:lnTo>
                    <a:pt x="12243" y="596"/>
                  </a:lnTo>
                  <a:lnTo>
                    <a:pt x="6363"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3393925" y="6354825"/>
              <a:ext cx="41900" cy="484000"/>
            </a:xfrm>
            <a:custGeom>
              <a:avLst/>
              <a:gdLst/>
              <a:ahLst/>
              <a:cxnLst/>
              <a:rect l="l" t="t" r="r" b="b"/>
              <a:pathLst>
                <a:path w="1676" h="19360" extrusionOk="0">
                  <a:moveTo>
                    <a:pt x="675" y="0"/>
                  </a:moveTo>
                  <a:lnTo>
                    <a:pt x="0" y="19360"/>
                  </a:lnTo>
                  <a:lnTo>
                    <a:pt x="1675" y="19349"/>
                  </a:lnTo>
                  <a:lnTo>
                    <a:pt x="675"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3247475" y="7033575"/>
              <a:ext cx="344900" cy="161075"/>
            </a:xfrm>
            <a:custGeom>
              <a:avLst/>
              <a:gdLst/>
              <a:ahLst/>
              <a:cxnLst/>
              <a:rect l="l" t="t" r="r" b="b"/>
              <a:pathLst>
                <a:path w="13796" h="6443" extrusionOk="0">
                  <a:moveTo>
                    <a:pt x="12694" y="1"/>
                  </a:moveTo>
                  <a:lnTo>
                    <a:pt x="1058" y="102"/>
                  </a:lnTo>
                  <a:cubicBezTo>
                    <a:pt x="1058" y="552"/>
                    <a:pt x="687" y="912"/>
                    <a:pt x="237" y="934"/>
                  </a:cubicBezTo>
                  <a:lnTo>
                    <a:pt x="1" y="934"/>
                  </a:lnTo>
                  <a:lnTo>
                    <a:pt x="46" y="5622"/>
                  </a:lnTo>
                  <a:lnTo>
                    <a:pt x="282" y="5622"/>
                  </a:lnTo>
                  <a:cubicBezTo>
                    <a:pt x="732" y="5622"/>
                    <a:pt x="1091" y="5993"/>
                    <a:pt x="1114" y="6443"/>
                  </a:cubicBezTo>
                  <a:lnTo>
                    <a:pt x="12750" y="6342"/>
                  </a:lnTo>
                  <a:cubicBezTo>
                    <a:pt x="12750" y="5892"/>
                    <a:pt x="13110" y="5521"/>
                    <a:pt x="13559" y="5510"/>
                  </a:cubicBezTo>
                  <a:lnTo>
                    <a:pt x="13795" y="5510"/>
                  </a:lnTo>
                  <a:lnTo>
                    <a:pt x="13762" y="822"/>
                  </a:lnTo>
                  <a:lnTo>
                    <a:pt x="13514" y="822"/>
                  </a:lnTo>
                  <a:cubicBezTo>
                    <a:pt x="13065" y="822"/>
                    <a:pt x="12705" y="451"/>
                    <a:pt x="1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3280375" y="7090075"/>
              <a:ext cx="273200" cy="11275"/>
            </a:xfrm>
            <a:custGeom>
              <a:avLst/>
              <a:gdLst/>
              <a:ahLst/>
              <a:cxnLst/>
              <a:rect l="l" t="t" r="r" b="b"/>
              <a:pathLst>
                <a:path w="10928" h="451" extrusionOk="0">
                  <a:moveTo>
                    <a:pt x="10737" y="1"/>
                  </a:moveTo>
                  <a:lnTo>
                    <a:pt x="191" y="91"/>
                  </a:lnTo>
                  <a:cubicBezTo>
                    <a:pt x="90" y="91"/>
                    <a:pt x="0" y="169"/>
                    <a:pt x="0" y="270"/>
                  </a:cubicBezTo>
                  <a:cubicBezTo>
                    <a:pt x="0" y="372"/>
                    <a:pt x="90" y="450"/>
                    <a:pt x="191" y="450"/>
                  </a:cubicBezTo>
                  <a:lnTo>
                    <a:pt x="10737" y="372"/>
                  </a:lnTo>
                  <a:cubicBezTo>
                    <a:pt x="10838" y="372"/>
                    <a:pt x="10928" y="282"/>
                    <a:pt x="10928" y="180"/>
                  </a:cubicBezTo>
                  <a:cubicBezTo>
                    <a:pt x="10928" y="68"/>
                    <a:pt x="10838" y="1"/>
                    <a:pt x="10737"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3351750" y="7129150"/>
              <a:ext cx="131575" cy="10150"/>
            </a:xfrm>
            <a:custGeom>
              <a:avLst/>
              <a:gdLst/>
              <a:ahLst/>
              <a:cxnLst/>
              <a:rect l="l" t="t" r="r" b="b"/>
              <a:pathLst>
                <a:path w="5263" h="406" extrusionOk="0">
                  <a:moveTo>
                    <a:pt x="5172" y="0"/>
                  </a:moveTo>
                  <a:lnTo>
                    <a:pt x="91" y="45"/>
                  </a:lnTo>
                  <a:cubicBezTo>
                    <a:pt x="46" y="45"/>
                    <a:pt x="1" y="124"/>
                    <a:pt x="1" y="225"/>
                  </a:cubicBezTo>
                  <a:cubicBezTo>
                    <a:pt x="1" y="326"/>
                    <a:pt x="46" y="405"/>
                    <a:pt x="91" y="405"/>
                  </a:cubicBezTo>
                  <a:lnTo>
                    <a:pt x="5172" y="360"/>
                  </a:lnTo>
                  <a:cubicBezTo>
                    <a:pt x="5217" y="360"/>
                    <a:pt x="5262" y="281"/>
                    <a:pt x="5262" y="180"/>
                  </a:cubicBezTo>
                  <a:cubicBezTo>
                    <a:pt x="5262" y="90"/>
                    <a:pt x="5217" y="0"/>
                    <a:pt x="517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3306775" y="6236500"/>
              <a:ext cx="201850" cy="16075"/>
            </a:xfrm>
            <a:custGeom>
              <a:avLst/>
              <a:gdLst/>
              <a:ahLst/>
              <a:cxnLst/>
              <a:rect l="l" t="t" r="r" b="b"/>
              <a:pathLst>
                <a:path w="8074" h="643" extrusionOk="0">
                  <a:moveTo>
                    <a:pt x="8073" y="0"/>
                  </a:moveTo>
                  <a:lnTo>
                    <a:pt x="1" y="68"/>
                  </a:lnTo>
                  <a:cubicBezTo>
                    <a:pt x="1" y="68"/>
                    <a:pt x="1800" y="643"/>
                    <a:pt x="4040" y="643"/>
                  </a:cubicBezTo>
                  <a:cubicBezTo>
                    <a:pt x="4103" y="643"/>
                    <a:pt x="4165" y="642"/>
                    <a:pt x="4228" y="641"/>
                  </a:cubicBezTo>
                  <a:cubicBezTo>
                    <a:pt x="6567" y="619"/>
                    <a:pt x="8073" y="0"/>
                    <a:pt x="8073"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3432150" y="5594650"/>
              <a:ext cx="58475" cy="66000"/>
            </a:xfrm>
            <a:custGeom>
              <a:avLst/>
              <a:gdLst/>
              <a:ahLst/>
              <a:cxnLst/>
              <a:rect l="l" t="t" r="r" b="b"/>
              <a:pathLst>
                <a:path w="2339" h="2640" extrusionOk="0">
                  <a:moveTo>
                    <a:pt x="393" y="1"/>
                  </a:moveTo>
                  <a:cubicBezTo>
                    <a:pt x="313" y="1"/>
                    <a:pt x="234" y="18"/>
                    <a:pt x="146" y="53"/>
                  </a:cubicBezTo>
                  <a:cubicBezTo>
                    <a:pt x="23" y="109"/>
                    <a:pt x="0" y="278"/>
                    <a:pt x="56" y="390"/>
                  </a:cubicBezTo>
                  <a:cubicBezTo>
                    <a:pt x="169" y="604"/>
                    <a:pt x="427" y="705"/>
                    <a:pt x="618" y="829"/>
                  </a:cubicBezTo>
                  <a:cubicBezTo>
                    <a:pt x="641" y="840"/>
                    <a:pt x="652" y="851"/>
                    <a:pt x="675" y="874"/>
                  </a:cubicBezTo>
                  <a:lnTo>
                    <a:pt x="697" y="874"/>
                  </a:lnTo>
                  <a:lnTo>
                    <a:pt x="708" y="885"/>
                  </a:lnTo>
                  <a:cubicBezTo>
                    <a:pt x="753" y="907"/>
                    <a:pt x="787" y="952"/>
                    <a:pt x="821" y="986"/>
                  </a:cubicBezTo>
                  <a:cubicBezTo>
                    <a:pt x="899" y="1054"/>
                    <a:pt x="978" y="1132"/>
                    <a:pt x="1046" y="1222"/>
                  </a:cubicBezTo>
                  <a:lnTo>
                    <a:pt x="1068" y="1245"/>
                  </a:lnTo>
                  <a:cubicBezTo>
                    <a:pt x="1091" y="1256"/>
                    <a:pt x="1091" y="1278"/>
                    <a:pt x="1102" y="1278"/>
                  </a:cubicBezTo>
                  <a:lnTo>
                    <a:pt x="1181" y="1402"/>
                  </a:lnTo>
                  <a:cubicBezTo>
                    <a:pt x="1237" y="1481"/>
                    <a:pt x="1293" y="1582"/>
                    <a:pt x="1338" y="1683"/>
                  </a:cubicBezTo>
                  <a:cubicBezTo>
                    <a:pt x="1349" y="1706"/>
                    <a:pt x="1349" y="1728"/>
                    <a:pt x="1372" y="1751"/>
                  </a:cubicBezTo>
                  <a:cubicBezTo>
                    <a:pt x="1383" y="1796"/>
                    <a:pt x="1394" y="1852"/>
                    <a:pt x="1428" y="1897"/>
                  </a:cubicBezTo>
                  <a:cubicBezTo>
                    <a:pt x="1439" y="1953"/>
                    <a:pt x="1462" y="2020"/>
                    <a:pt x="1484" y="2077"/>
                  </a:cubicBezTo>
                  <a:lnTo>
                    <a:pt x="1484" y="2099"/>
                  </a:lnTo>
                  <a:lnTo>
                    <a:pt x="1484" y="2212"/>
                  </a:lnTo>
                  <a:cubicBezTo>
                    <a:pt x="1484" y="2431"/>
                    <a:pt x="1666" y="2639"/>
                    <a:pt x="1893" y="2639"/>
                  </a:cubicBezTo>
                  <a:cubicBezTo>
                    <a:pt x="1899" y="2639"/>
                    <a:pt x="1905" y="2639"/>
                    <a:pt x="1911" y="2639"/>
                  </a:cubicBezTo>
                  <a:cubicBezTo>
                    <a:pt x="2170" y="2627"/>
                    <a:pt x="2327" y="2436"/>
                    <a:pt x="2339" y="2200"/>
                  </a:cubicBezTo>
                  <a:cubicBezTo>
                    <a:pt x="2339" y="1919"/>
                    <a:pt x="2215" y="1604"/>
                    <a:pt x="2069" y="1335"/>
                  </a:cubicBezTo>
                  <a:cubicBezTo>
                    <a:pt x="1945" y="1099"/>
                    <a:pt x="1788" y="885"/>
                    <a:pt x="1608" y="683"/>
                  </a:cubicBezTo>
                  <a:cubicBezTo>
                    <a:pt x="1428" y="503"/>
                    <a:pt x="1226" y="334"/>
                    <a:pt x="1001" y="210"/>
                  </a:cubicBezTo>
                  <a:cubicBezTo>
                    <a:pt x="888" y="143"/>
                    <a:pt x="765" y="87"/>
                    <a:pt x="618" y="42"/>
                  </a:cubicBezTo>
                  <a:cubicBezTo>
                    <a:pt x="538" y="15"/>
                    <a:pt x="465"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3472050" y="5673950"/>
              <a:ext cx="18300" cy="31625"/>
            </a:xfrm>
            <a:custGeom>
              <a:avLst/>
              <a:gdLst/>
              <a:ahLst/>
              <a:cxnLst/>
              <a:rect l="l" t="t" r="r" b="b"/>
              <a:pathLst>
                <a:path w="732" h="1265" extrusionOk="0">
                  <a:moveTo>
                    <a:pt x="439" y="0"/>
                  </a:moveTo>
                  <a:cubicBezTo>
                    <a:pt x="381" y="0"/>
                    <a:pt x="317" y="30"/>
                    <a:pt x="259" y="74"/>
                  </a:cubicBezTo>
                  <a:cubicBezTo>
                    <a:pt x="192" y="130"/>
                    <a:pt x="147" y="254"/>
                    <a:pt x="147" y="344"/>
                  </a:cubicBezTo>
                  <a:cubicBezTo>
                    <a:pt x="147" y="377"/>
                    <a:pt x="147" y="411"/>
                    <a:pt x="135" y="456"/>
                  </a:cubicBezTo>
                  <a:cubicBezTo>
                    <a:pt x="124" y="602"/>
                    <a:pt x="79" y="748"/>
                    <a:pt x="34" y="883"/>
                  </a:cubicBezTo>
                  <a:cubicBezTo>
                    <a:pt x="1" y="1041"/>
                    <a:pt x="90" y="1221"/>
                    <a:pt x="248" y="1254"/>
                  </a:cubicBezTo>
                  <a:cubicBezTo>
                    <a:pt x="275" y="1262"/>
                    <a:pt x="302" y="1265"/>
                    <a:pt x="328" y="1265"/>
                  </a:cubicBezTo>
                  <a:cubicBezTo>
                    <a:pt x="465" y="1265"/>
                    <a:pt x="581" y="1173"/>
                    <a:pt x="619" y="1041"/>
                  </a:cubicBezTo>
                  <a:cubicBezTo>
                    <a:pt x="653" y="883"/>
                    <a:pt x="686" y="737"/>
                    <a:pt x="686" y="580"/>
                  </a:cubicBezTo>
                  <a:cubicBezTo>
                    <a:pt x="731" y="490"/>
                    <a:pt x="731" y="422"/>
                    <a:pt x="709" y="355"/>
                  </a:cubicBezTo>
                  <a:cubicBezTo>
                    <a:pt x="709" y="287"/>
                    <a:pt x="698" y="209"/>
                    <a:pt x="653" y="153"/>
                  </a:cubicBezTo>
                  <a:cubicBezTo>
                    <a:pt x="630" y="96"/>
                    <a:pt x="585" y="63"/>
                    <a:pt x="529" y="29"/>
                  </a:cubicBezTo>
                  <a:cubicBezTo>
                    <a:pt x="501" y="9"/>
                    <a:pt x="471"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3562925" y="5860375"/>
              <a:ext cx="33650" cy="88275"/>
            </a:xfrm>
            <a:custGeom>
              <a:avLst/>
              <a:gdLst/>
              <a:ahLst/>
              <a:cxnLst/>
              <a:rect l="l" t="t" r="r" b="b"/>
              <a:pathLst>
                <a:path w="1346" h="3531" extrusionOk="0">
                  <a:moveTo>
                    <a:pt x="272" y="0"/>
                  </a:moveTo>
                  <a:cubicBezTo>
                    <a:pt x="121" y="0"/>
                    <a:pt x="0" y="118"/>
                    <a:pt x="42" y="284"/>
                  </a:cubicBezTo>
                  <a:cubicBezTo>
                    <a:pt x="76" y="408"/>
                    <a:pt x="165" y="498"/>
                    <a:pt x="244" y="599"/>
                  </a:cubicBezTo>
                  <a:cubicBezTo>
                    <a:pt x="312" y="689"/>
                    <a:pt x="379" y="790"/>
                    <a:pt x="435" y="902"/>
                  </a:cubicBezTo>
                  <a:cubicBezTo>
                    <a:pt x="536" y="1082"/>
                    <a:pt x="593" y="1296"/>
                    <a:pt x="615" y="1510"/>
                  </a:cubicBezTo>
                  <a:cubicBezTo>
                    <a:pt x="660" y="1779"/>
                    <a:pt x="649" y="2060"/>
                    <a:pt x="604" y="2308"/>
                  </a:cubicBezTo>
                  <a:cubicBezTo>
                    <a:pt x="593" y="2431"/>
                    <a:pt x="559" y="2544"/>
                    <a:pt x="548" y="2679"/>
                  </a:cubicBezTo>
                  <a:cubicBezTo>
                    <a:pt x="525" y="2825"/>
                    <a:pt x="447" y="3016"/>
                    <a:pt x="469" y="3185"/>
                  </a:cubicBezTo>
                  <a:cubicBezTo>
                    <a:pt x="480" y="3342"/>
                    <a:pt x="559" y="3477"/>
                    <a:pt x="728" y="3522"/>
                  </a:cubicBezTo>
                  <a:cubicBezTo>
                    <a:pt x="755" y="3528"/>
                    <a:pt x="782" y="3531"/>
                    <a:pt x="809" y="3531"/>
                  </a:cubicBezTo>
                  <a:cubicBezTo>
                    <a:pt x="940" y="3531"/>
                    <a:pt x="1065" y="3465"/>
                    <a:pt x="1121" y="3353"/>
                  </a:cubicBezTo>
                  <a:cubicBezTo>
                    <a:pt x="1211" y="3207"/>
                    <a:pt x="1222" y="3027"/>
                    <a:pt x="1245" y="2870"/>
                  </a:cubicBezTo>
                  <a:cubicBezTo>
                    <a:pt x="1278" y="2690"/>
                    <a:pt x="1301" y="2521"/>
                    <a:pt x="1323" y="2341"/>
                  </a:cubicBezTo>
                  <a:cubicBezTo>
                    <a:pt x="1346" y="2004"/>
                    <a:pt x="1335" y="1667"/>
                    <a:pt x="1256" y="1352"/>
                  </a:cubicBezTo>
                  <a:cubicBezTo>
                    <a:pt x="1177" y="1094"/>
                    <a:pt x="1065" y="835"/>
                    <a:pt x="930" y="610"/>
                  </a:cubicBezTo>
                  <a:cubicBezTo>
                    <a:pt x="840" y="486"/>
                    <a:pt x="761" y="374"/>
                    <a:pt x="660" y="262"/>
                  </a:cubicBezTo>
                  <a:cubicBezTo>
                    <a:pt x="559" y="160"/>
                    <a:pt x="469" y="14"/>
                    <a:pt x="312" y="3"/>
                  </a:cubicBezTo>
                  <a:cubicBezTo>
                    <a:pt x="298" y="1"/>
                    <a:pt x="285"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3474025" y="6273175"/>
              <a:ext cx="27850" cy="129700"/>
            </a:xfrm>
            <a:custGeom>
              <a:avLst/>
              <a:gdLst/>
              <a:ahLst/>
              <a:cxnLst/>
              <a:rect l="l" t="t" r="r" b="b"/>
              <a:pathLst>
                <a:path w="1114" h="5188" extrusionOk="0">
                  <a:moveTo>
                    <a:pt x="532" y="1"/>
                  </a:moveTo>
                  <a:cubicBezTo>
                    <a:pt x="479" y="1"/>
                    <a:pt x="425" y="13"/>
                    <a:pt x="371" y="40"/>
                  </a:cubicBezTo>
                  <a:cubicBezTo>
                    <a:pt x="0" y="231"/>
                    <a:pt x="90" y="827"/>
                    <a:pt x="68" y="1175"/>
                  </a:cubicBezTo>
                  <a:cubicBezTo>
                    <a:pt x="56" y="1569"/>
                    <a:pt x="56" y="1951"/>
                    <a:pt x="68" y="2345"/>
                  </a:cubicBezTo>
                  <a:cubicBezTo>
                    <a:pt x="90" y="3132"/>
                    <a:pt x="113" y="3930"/>
                    <a:pt x="113" y="4717"/>
                  </a:cubicBezTo>
                  <a:cubicBezTo>
                    <a:pt x="113" y="5030"/>
                    <a:pt x="363" y="5188"/>
                    <a:pt x="612" y="5188"/>
                  </a:cubicBezTo>
                  <a:cubicBezTo>
                    <a:pt x="864" y="5188"/>
                    <a:pt x="1113" y="5027"/>
                    <a:pt x="1102" y="4705"/>
                  </a:cubicBezTo>
                  <a:cubicBezTo>
                    <a:pt x="1068" y="3862"/>
                    <a:pt x="1068" y="3019"/>
                    <a:pt x="1057" y="2153"/>
                  </a:cubicBezTo>
                  <a:cubicBezTo>
                    <a:pt x="1046" y="1737"/>
                    <a:pt x="1023" y="1333"/>
                    <a:pt x="1001" y="906"/>
                  </a:cubicBezTo>
                  <a:cubicBezTo>
                    <a:pt x="990" y="714"/>
                    <a:pt x="990" y="467"/>
                    <a:pt x="911" y="287"/>
                  </a:cubicBezTo>
                  <a:cubicBezTo>
                    <a:pt x="851" y="125"/>
                    <a:pt x="70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3998300" y="3069075"/>
            <a:ext cx="36822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 Y SOLUCION</a:t>
            </a:r>
            <a:endParaRPr b="1" dirty="0">
              <a:latin typeface="Montserrat"/>
              <a:ea typeface="Montserrat"/>
              <a:cs typeface="Montserrat"/>
              <a:sym typeface="Montserrat"/>
            </a:endParaRPr>
          </a:p>
        </p:txBody>
      </p:sp>
      <p:sp>
        <p:nvSpPr>
          <p:cNvPr id="938" name="Google Shape;938;p32"/>
          <p:cNvSpPr txBox="1">
            <a:spLocks noGrp="1"/>
          </p:cNvSpPr>
          <p:nvPr>
            <p:ph type="title" idx="2"/>
          </p:nvPr>
        </p:nvSpPr>
        <p:spPr>
          <a:xfrm>
            <a:off x="4098000" y="1890725"/>
            <a:ext cx="1663408"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952;p32"/>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53" name="Google Shape;953;p32"/>
          <p:cNvGrpSpPr/>
          <p:nvPr/>
        </p:nvGrpSpPr>
        <p:grpSpPr>
          <a:xfrm rot="1400749">
            <a:off x="2205195" y="1727499"/>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81" name="Google Shape;981;p32"/>
          <p:cNvGrpSpPr/>
          <p:nvPr/>
        </p:nvGrpSpPr>
        <p:grpSpPr>
          <a:xfrm>
            <a:off x="1664904" y="180211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3154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a:t>
            </a:r>
            <a:endParaRPr dirty="0"/>
          </a:p>
        </p:txBody>
      </p:sp>
      <p:sp>
        <p:nvSpPr>
          <p:cNvPr id="1040" name="Google Shape;1040;p34"/>
          <p:cNvSpPr txBox="1">
            <a:spLocks noGrp="1"/>
          </p:cNvSpPr>
          <p:nvPr>
            <p:ph type="subTitle" idx="4294967295"/>
          </p:nvPr>
        </p:nvSpPr>
        <p:spPr>
          <a:xfrm>
            <a:off x="983192" y="1287971"/>
            <a:ext cx="5970239" cy="3302359"/>
          </a:xfrm>
          <a:prstGeom prst="rect">
            <a:avLst/>
          </a:prstGeom>
          <a:ln>
            <a:noFill/>
          </a:ln>
        </p:spPr>
        <p:txBody>
          <a:bodyPr spcFirstLastPara="1" wrap="square" lIns="91425" tIns="91425" rIns="91425" bIns="91425" anchor="t" anchorCtr="0">
            <a:noAutofit/>
          </a:bodyPr>
          <a:lstStyle/>
          <a:p>
            <a:pPr marL="0" indent="0">
              <a:buNone/>
            </a:pPr>
            <a:r>
              <a:rPr lang="es-ES" dirty="0"/>
              <a:t>¿Se puede predecir que tipo de producciones tendrán mas éxito (popularidad, ganancia) analizando los parámetros y tendencias en aquellas producciones que ya han sido ranqueadas dentro de una pagina como TMDB? </a:t>
            </a:r>
          </a:p>
          <a:p>
            <a:pPr marL="0" indent="0">
              <a:buNone/>
            </a:pPr>
            <a:endParaRPr lang="es-ES" dirty="0"/>
          </a:p>
          <a:p>
            <a:pPr marL="0" indent="0">
              <a:buNone/>
            </a:pPr>
            <a:r>
              <a:rPr lang="es-ES" dirty="0"/>
              <a:t>Para tal estudio nos concentraremos en distintos aspectos tales como: Géneros, directores, actores “influyentes”, tiempo y la relación popularidad presupuesto y ganancia.</a:t>
            </a:r>
          </a:p>
          <a:p>
            <a:pPr marL="0" indent="0">
              <a:buNone/>
            </a:pPr>
            <a:endParaRPr lang="es-ES" dirty="0"/>
          </a:p>
          <a:p>
            <a:pPr marL="0" indent="0">
              <a:buNone/>
            </a:pPr>
            <a:r>
              <a:rPr lang="es-ES" dirty="0"/>
              <a:t>La palabra “influyentes” podría deberse a varios factores en este caso  aquellos actores, directores o géneros con mayor cantidad de producciones o con mayor cantidad de películas exitosas o cantidad de películas con mayor presupuesto en las que hayan participado ¿podrán ser estos determinantes?,  además de estos factores existen algunos como el marketing, sin embargo la base utilizada no nos brinda información especifica al respecto,  de esta misma manera ¿tendrán los presupuestos que ver con el éxito de cada película? O ¿serán las buenas calificaciones las que finalmente determinen las ganancias obtenidas? ¿puede que el tiempo (mes, año) en que se estrene un film determine si va a tener éxito? </a:t>
            </a:r>
          </a:p>
          <a:p>
            <a:pPr marL="0" lvl="0" indent="0" algn="l" rtl="0">
              <a:spcBef>
                <a:spcPts val="0"/>
              </a:spcBef>
              <a:spcAft>
                <a:spcPts val="0"/>
              </a:spcAft>
              <a:buNone/>
            </a:pPr>
            <a:r>
              <a:rPr lang="es-ES" dirty="0"/>
              <a:t> </a:t>
            </a:r>
          </a:p>
        </p:txBody>
      </p:sp>
      <p:grpSp>
        <p:nvGrpSpPr>
          <p:cNvPr id="1044" name="Google Shape;1044;p34"/>
          <p:cNvGrpSpPr/>
          <p:nvPr/>
        </p:nvGrpSpPr>
        <p:grpSpPr>
          <a:xfrm>
            <a:off x="7306050" y="652500"/>
            <a:ext cx="285575" cy="285575"/>
            <a:chOff x="5719425" y="7613975"/>
            <a:chExt cx="285575" cy="285575"/>
          </a:xfrm>
        </p:grpSpPr>
        <p:sp>
          <p:nvSpPr>
            <p:cNvPr id="1045" name="Google Shape;1045;p3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34"/>
          <p:cNvSpPr/>
          <p:nvPr/>
        </p:nvSpPr>
        <p:spPr>
          <a:xfrm>
            <a:off x="6004618" y="844512"/>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34"/>
          <p:cNvGrpSpPr/>
          <p:nvPr/>
        </p:nvGrpSpPr>
        <p:grpSpPr>
          <a:xfrm rot="2700000">
            <a:off x="-228013" y="3869665"/>
            <a:ext cx="1060208" cy="986907"/>
            <a:chOff x="3101325" y="7410475"/>
            <a:chExt cx="906725" cy="871875"/>
          </a:xfrm>
        </p:grpSpPr>
        <p:sp>
          <p:nvSpPr>
            <p:cNvPr id="1055" name="Google Shape;1055;p34"/>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34"/>
            <p:cNvGrpSpPr/>
            <p:nvPr/>
          </p:nvGrpSpPr>
          <p:grpSpPr>
            <a:xfrm>
              <a:off x="3314925" y="7640675"/>
              <a:ext cx="481225" cy="406175"/>
              <a:chOff x="3314925" y="7640675"/>
              <a:chExt cx="481225" cy="406175"/>
            </a:xfrm>
          </p:grpSpPr>
          <p:sp>
            <p:nvSpPr>
              <p:cNvPr id="1059" name="Google Shape;1059;p34"/>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4"/>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34"/>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4"/>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SOLUCIONES</a:t>
            </a:r>
            <a:endParaRPr dirty="0"/>
          </a:p>
          <a:p>
            <a:pPr marL="0" lvl="0" indent="0" algn="l" rtl="0">
              <a:spcBef>
                <a:spcPts val="0"/>
              </a:spcBef>
              <a:spcAft>
                <a:spcPts val="0"/>
              </a:spcAft>
              <a:buNone/>
            </a:pPr>
            <a:endParaRPr dirty="0"/>
          </a:p>
        </p:txBody>
      </p:sp>
      <p:sp>
        <p:nvSpPr>
          <p:cNvPr id="1077" name="Google Shape;1077;p35"/>
          <p:cNvSpPr txBox="1">
            <a:spLocks noGrp="1"/>
          </p:cNvSpPr>
          <p:nvPr>
            <p:ph type="subTitle" idx="1"/>
          </p:nvPr>
        </p:nvSpPr>
        <p:spPr>
          <a:xfrm>
            <a:off x="1588349" y="1825100"/>
            <a:ext cx="4977455" cy="15506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L" dirty="0"/>
              <a:t>¿C</a:t>
            </a:r>
            <a:r>
              <a:rPr lang="en" dirty="0"/>
              <a:t>omo la influencia de actores   determinaran el exito de una pelicula?</a:t>
            </a:r>
          </a:p>
          <a:p>
            <a:pPr marL="171450" lvl="0" indent="-171450" algn="l" rtl="0">
              <a:spcBef>
                <a:spcPts val="0"/>
              </a:spcBef>
              <a:spcAft>
                <a:spcPts val="0"/>
              </a:spcAft>
              <a:buFont typeface="Arial" panose="020B0604020202020204" pitchFamily="34" charset="0"/>
              <a:buChar char="•"/>
            </a:pPr>
            <a:r>
              <a:rPr lang="es-CL" dirty="0"/>
              <a:t>P</a:t>
            </a:r>
            <a:r>
              <a:rPr lang="en" dirty="0"/>
              <a:t>odria ser que la cantidad de actuaciones influyan de cada actor influyan en las espectativas al estrenarse una pelicula </a:t>
            </a:r>
          </a:p>
          <a:p>
            <a:pPr marL="171450" lvl="0" indent="-171450" algn="l" rtl="0">
              <a:spcBef>
                <a:spcPts val="0"/>
              </a:spcBef>
              <a:spcAft>
                <a:spcPts val="0"/>
              </a:spcAft>
              <a:buFont typeface="Arial" panose="020B0604020202020204" pitchFamily="34" charset="0"/>
              <a:buChar char="•"/>
            </a:pPr>
            <a:r>
              <a:rPr lang="es-CL" dirty="0"/>
              <a:t>P</a:t>
            </a:r>
            <a:r>
              <a:rPr lang="en" dirty="0"/>
              <a:t>or otra parte el exito de las peliculas actuadas determinen si el actor es una buena opcion</a:t>
            </a:r>
          </a:p>
          <a:p>
            <a:pPr marL="171450" lvl="0" indent="-171450" algn="l" rtl="0">
              <a:spcBef>
                <a:spcPts val="0"/>
              </a:spcBef>
              <a:spcAft>
                <a:spcPts val="0"/>
              </a:spcAft>
              <a:buFont typeface="Arial" panose="020B0604020202020204" pitchFamily="34" charset="0"/>
              <a:buChar char="•"/>
            </a:pPr>
            <a:r>
              <a:rPr lang="es-CL" dirty="0"/>
              <a:t>T</a:t>
            </a:r>
            <a:r>
              <a:rPr lang="en" dirty="0"/>
              <a:t>ambien hay que considerar que las actuaciones en peliculas con mayor presupuesto podrian generar  mayor valor en su trayectoria.</a:t>
            </a:r>
          </a:p>
        </p:txBody>
      </p:sp>
      <p:sp>
        <p:nvSpPr>
          <p:cNvPr id="1081" name="Google Shape;1081;p35"/>
          <p:cNvSpPr txBox="1">
            <a:spLocks noGrp="1"/>
          </p:cNvSpPr>
          <p:nvPr>
            <p:ph type="subTitle" idx="5"/>
          </p:nvPr>
        </p:nvSpPr>
        <p:spPr>
          <a:xfrm>
            <a:off x="1588350" y="1198000"/>
            <a:ext cx="2811000"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Influencia de actores</a:t>
            </a:r>
          </a:p>
        </p:txBody>
      </p:sp>
      <p:grpSp>
        <p:nvGrpSpPr>
          <p:cNvPr id="1084" name="Google Shape;1084;p35"/>
          <p:cNvGrpSpPr/>
          <p:nvPr/>
        </p:nvGrpSpPr>
        <p:grpSpPr>
          <a:xfrm rot="-782122" flipH="1">
            <a:off x="412074" y="4106595"/>
            <a:ext cx="947579" cy="1237842"/>
            <a:chOff x="4062275" y="5769925"/>
            <a:chExt cx="999200" cy="1305275"/>
          </a:xfrm>
        </p:grpSpPr>
        <p:sp>
          <p:nvSpPr>
            <p:cNvPr id="1085" name="Google Shape;1085;p35"/>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SOLUCIONES</a:t>
            </a:r>
            <a:endParaRPr dirty="0"/>
          </a:p>
          <a:p>
            <a:pPr marL="0" lvl="0" indent="0" algn="l" rtl="0">
              <a:spcBef>
                <a:spcPts val="0"/>
              </a:spcBef>
              <a:spcAft>
                <a:spcPts val="0"/>
              </a:spcAft>
              <a:buNone/>
            </a:pPr>
            <a:endParaRPr dirty="0"/>
          </a:p>
        </p:txBody>
      </p:sp>
      <p:sp>
        <p:nvSpPr>
          <p:cNvPr id="1077" name="Google Shape;1077;p35"/>
          <p:cNvSpPr txBox="1">
            <a:spLocks noGrp="1"/>
          </p:cNvSpPr>
          <p:nvPr>
            <p:ph type="subTitle" idx="1"/>
          </p:nvPr>
        </p:nvSpPr>
        <p:spPr>
          <a:xfrm>
            <a:off x="1588349" y="1825099"/>
            <a:ext cx="5211212" cy="16537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L" dirty="0"/>
              <a:t>¿</a:t>
            </a:r>
            <a:r>
              <a:rPr lang="es-ES" dirty="0"/>
              <a:t>de que manera los géneros o categorías pueden afectar el éxito de una producción</a:t>
            </a:r>
            <a:r>
              <a:rPr lang="en" dirty="0"/>
              <a:t>?</a:t>
            </a:r>
          </a:p>
          <a:p>
            <a:pPr marL="171450" lvl="0" indent="-171450" algn="l" rtl="0">
              <a:spcBef>
                <a:spcPts val="0"/>
              </a:spcBef>
              <a:spcAft>
                <a:spcPts val="0"/>
              </a:spcAft>
              <a:buFont typeface="Arial" panose="020B0604020202020204" pitchFamily="34" charset="0"/>
              <a:buChar char="•"/>
            </a:pPr>
            <a:r>
              <a:rPr lang="es-ES" dirty="0"/>
              <a:t>La cantidad de producciones en un determinado genero puede ser un indicador de éxito</a:t>
            </a:r>
            <a:endParaRPr lang="en" dirty="0"/>
          </a:p>
          <a:p>
            <a:pPr marL="171450" lvl="0" indent="-171450" algn="l" rtl="0">
              <a:spcBef>
                <a:spcPts val="0"/>
              </a:spcBef>
              <a:spcAft>
                <a:spcPts val="0"/>
              </a:spcAft>
              <a:buFont typeface="Arial" panose="020B0604020202020204" pitchFamily="34" charset="0"/>
              <a:buChar char="•"/>
            </a:pPr>
            <a:r>
              <a:rPr lang="es-ES" dirty="0"/>
              <a:t>La popularidad de un determinado genero puede asegurar el éxito a una futura producción</a:t>
            </a:r>
            <a:endParaRPr lang="en" dirty="0"/>
          </a:p>
          <a:p>
            <a:pPr marL="171450" lvl="0" indent="-171450" algn="l" rtl="0">
              <a:spcBef>
                <a:spcPts val="0"/>
              </a:spcBef>
              <a:spcAft>
                <a:spcPts val="0"/>
              </a:spcAft>
              <a:buFont typeface="Arial" panose="020B0604020202020204" pitchFamily="34" charset="0"/>
              <a:buChar char="•"/>
            </a:pPr>
            <a:r>
              <a:rPr lang="es-ES" dirty="0"/>
              <a:t>El presupuesto asociado a un genero puede influir en las ganancias de una producción</a:t>
            </a:r>
            <a:r>
              <a:rPr lang="en" dirty="0"/>
              <a:t>.</a:t>
            </a:r>
          </a:p>
        </p:txBody>
      </p:sp>
      <p:sp>
        <p:nvSpPr>
          <p:cNvPr id="1081" name="Google Shape;1081;p35"/>
          <p:cNvSpPr txBox="1">
            <a:spLocks noGrp="1"/>
          </p:cNvSpPr>
          <p:nvPr>
            <p:ph type="subTitle" idx="5"/>
          </p:nvPr>
        </p:nvSpPr>
        <p:spPr>
          <a:xfrm>
            <a:off x="1588350" y="1198000"/>
            <a:ext cx="2811000"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Géneros</a:t>
            </a:r>
          </a:p>
        </p:txBody>
      </p:sp>
      <p:grpSp>
        <p:nvGrpSpPr>
          <p:cNvPr id="1084" name="Google Shape;1084;p35"/>
          <p:cNvGrpSpPr/>
          <p:nvPr/>
        </p:nvGrpSpPr>
        <p:grpSpPr>
          <a:xfrm rot="-782122" flipH="1">
            <a:off x="412074" y="4106595"/>
            <a:ext cx="947579" cy="1237842"/>
            <a:chOff x="4062275" y="5769925"/>
            <a:chExt cx="999200" cy="1305275"/>
          </a:xfrm>
        </p:grpSpPr>
        <p:sp>
          <p:nvSpPr>
            <p:cNvPr id="1085" name="Google Shape;1085;p35"/>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273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6" name="Google Shape;107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SOLUCIONES</a:t>
            </a:r>
            <a:endParaRPr dirty="0"/>
          </a:p>
          <a:p>
            <a:pPr marL="0" lvl="0" indent="0" algn="l" rtl="0">
              <a:spcBef>
                <a:spcPts val="0"/>
              </a:spcBef>
              <a:spcAft>
                <a:spcPts val="0"/>
              </a:spcAft>
              <a:buNone/>
            </a:pPr>
            <a:endParaRPr dirty="0"/>
          </a:p>
        </p:txBody>
      </p:sp>
      <p:sp>
        <p:nvSpPr>
          <p:cNvPr id="1077" name="Google Shape;1077;p35"/>
          <p:cNvSpPr txBox="1">
            <a:spLocks noGrp="1"/>
          </p:cNvSpPr>
          <p:nvPr>
            <p:ph type="subTitle" idx="1"/>
          </p:nvPr>
        </p:nvSpPr>
        <p:spPr>
          <a:xfrm>
            <a:off x="1588349" y="1825100"/>
            <a:ext cx="4977455" cy="15506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L" dirty="0"/>
              <a:t>¿C</a:t>
            </a:r>
            <a:r>
              <a:rPr lang="en" dirty="0"/>
              <a:t>omo un director puede determinar el exito de una pelicula?</a:t>
            </a:r>
          </a:p>
          <a:p>
            <a:pPr marL="171450" lvl="0" indent="-171450" algn="l" rtl="0">
              <a:spcBef>
                <a:spcPts val="0"/>
              </a:spcBef>
              <a:spcAft>
                <a:spcPts val="0"/>
              </a:spcAft>
              <a:buFont typeface="Arial" panose="020B0604020202020204" pitchFamily="34" charset="0"/>
              <a:buChar char="•"/>
            </a:pPr>
            <a:r>
              <a:rPr lang="es-ES" dirty="0"/>
              <a:t>Pueden haber ciertos directores con mas experiencia y eso pueda ser un factor determinante</a:t>
            </a:r>
            <a:r>
              <a:rPr lang="en" dirty="0"/>
              <a:t>.</a:t>
            </a:r>
          </a:p>
        </p:txBody>
      </p:sp>
      <p:sp>
        <p:nvSpPr>
          <p:cNvPr id="1081" name="Google Shape;1081;p35"/>
          <p:cNvSpPr txBox="1">
            <a:spLocks noGrp="1"/>
          </p:cNvSpPr>
          <p:nvPr>
            <p:ph type="subTitle" idx="5"/>
          </p:nvPr>
        </p:nvSpPr>
        <p:spPr>
          <a:xfrm>
            <a:off x="1588350" y="1198000"/>
            <a:ext cx="3189906"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Influencia de directores</a:t>
            </a:r>
          </a:p>
        </p:txBody>
      </p:sp>
      <p:grpSp>
        <p:nvGrpSpPr>
          <p:cNvPr id="1084" name="Google Shape;1084;p35"/>
          <p:cNvGrpSpPr/>
          <p:nvPr/>
        </p:nvGrpSpPr>
        <p:grpSpPr>
          <a:xfrm rot="-782122" flipH="1">
            <a:off x="412074" y="4106595"/>
            <a:ext cx="947579" cy="1237842"/>
            <a:chOff x="4062275" y="5769925"/>
            <a:chExt cx="999200" cy="1305275"/>
          </a:xfrm>
        </p:grpSpPr>
        <p:sp>
          <p:nvSpPr>
            <p:cNvPr id="1085" name="Google Shape;1085;p35"/>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77;p35">
            <a:extLst>
              <a:ext uri="{FF2B5EF4-FFF2-40B4-BE49-F238E27FC236}">
                <a16:creationId xmlns:a16="http://schemas.microsoft.com/office/drawing/2014/main" id="{C7CD55E4-4C1B-0ABF-19C8-B9E770835649}"/>
              </a:ext>
            </a:extLst>
          </p:cNvPr>
          <p:cNvSpPr txBox="1">
            <a:spLocks/>
          </p:cNvSpPr>
          <p:nvPr/>
        </p:nvSpPr>
        <p:spPr>
          <a:xfrm>
            <a:off x="1583062" y="3240370"/>
            <a:ext cx="4977455" cy="15506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1pPr>
            <a:lvl2pPr marL="914400" marR="0" lvl="1"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2pPr>
            <a:lvl3pPr marL="1371600" marR="0" lvl="2"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3pPr>
            <a:lvl4pPr marL="1828800" marR="0" lvl="3"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4pPr>
            <a:lvl5pPr marL="2286000" marR="0" lvl="4"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5pPr>
            <a:lvl6pPr marL="2743200" marR="0" lvl="5"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6pPr>
            <a:lvl7pPr marL="3200400" marR="0" lvl="6"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7pPr>
            <a:lvl8pPr marL="3657600" marR="0" lvl="7"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8pPr>
            <a:lvl9pPr marL="4114800" marR="0" lvl="8"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9pPr>
          </a:lstStyle>
          <a:p>
            <a:pPr marL="0" indent="0"/>
            <a:r>
              <a:rPr lang="es-CL" dirty="0"/>
              <a:t>¿</a:t>
            </a:r>
            <a:r>
              <a:rPr lang="es-ES" dirty="0"/>
              <a:t>El tiempo en que se estrena una película determina su éxito</a:t>
            </a:r>
            <a:r>
              <a:rPr lang="en" dirty="0"/>
              <a:t>?</a:t>
            </a:r>
          </a:p>
          <a:p>
            <a:pPr marL="171450" indent="-171450">
              <a:buFont typeface="Arial" panose="020B0604020202020204" pitchFamily="34" charset="0"/>
              <a:buChar char="•"/>
            </a:pPr>
            <a:r>
              <a:rPr lang="es-ES" dirty="0"/>
              <a:t>Podría ser que en ciertos meses del año sea mejor para estrenar que otros</a:t>
            </a:r>
            <a:r>
              <a:rPr lang="en" dirty="0"/>
              <a:t>.</a:t>
            </a:r>
          </a:p>
        </p:txBody>
      </p:sp>
      <p:sp>
        <p:nvSpPr>
          <p:cNvPr id="3" name="Google Shape;1081;p35">
            <a:extLst>
              <a:ext uri="{FF2B5EF4-FFF2-40B4-BE49-F238E27FC236}">
                <a16:creationId xmlns:a16="http://schemas.microsoft.com/office/drawing/2014/main" id="{1A970FDC-3D13-5020-82B4-C920345983EA}"/>
              </a:ext>
            </a:extLst>
          </p:cNvPr>
          <p:cNvSpPr txBox="1">
            <a:spLocks/>
          </p:cNvSpPr>
          <p:nvPr/>
        </p:nvSpPr>
        <p:spPr>
          <a:xfrm>
            <a:off x="1577775" y="2613270"/>
            <a:ext cx="3189906" cy="71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Montserrat SemiBold"/>
                <a:ea typeface="Montserrat SemiBold"/>
                <a:cs typeface="Montserrat SemiBold"/>
                <a:sym typeface="Montserrat SemiBold"/>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CL" dirty="0"/>
              <a:t>Tiempo</a:t>
            </a:r>
          </a:p>
        </p:txBody>
      </p:sp>
      <p:grpSp>
        <p:nvGrpSpPr>
          <p:cNvPr id="4" name="Google Shape;1597;p48">
            <a:extLst>
              <a:ext uri="{FF2B5EF4-FFF2-40B4-BE49-F238E27FC236}">
                <a16:creationId xmlns:a16="http://schemas.microsoft.com/office/drawing/2014/main" id="{CD3C726A-4B3B-9E7B-3B27-8CE200CF6197}"/>
              </a:ext>
            </a:extLst>
          </p:cNvPr>
          <p:cNvGrpSpPr/>
          <p:nvPr/>
        </p:nvGrpSpPr>
        <p:grpSpPr>
          <a:xfrm>
            <a:off x="7002378" y="1503561"/>
            <a:ext cx="770797" cy="952425"/>
            <a:chOff x="5109401" y="3226925"/>
            <a:chExt cx="770797" cy="952425"/>
          </a:xfrm>
        </p:grpSpPr>
        <p:sp>
          <p:nvSpPr>
            <p:cNvPr id="5" name="Google Shape;1598;p48">
              <a:extLst>
                <a:ext uri="{FF2B5EF4-FFF2-40B4-BE49-F238E27FC236}">
                  <a16:creationId xmlns:a16="http://schemas.microsoft.com/office/drawing/2014/main" id="{5D7A3332-6F94-420B-3F54-DFB6E3391AC2}"/>
                </a:ext>
              </a:extLst>
            </p:cNvPr>
            <p:cNvSpPr/>
            <p:nvPr/>
          </p:nvSpPr>
          <p:spPr>
            <a:xfrm>
              <a:off x="5348324"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99;p48">
              <a:extLst>
                <a:ext uri="{FF2B5EF4-FFF2-40B4-BE49-F238E27FC236}">
                  <a16:creationId xmlns:a16="http://schemas.microsoft.com/office/drawing/2014/main" id="{BD3749DC-E81D-8685-AFC5-8666C037C2A8}"/>
                </a:ext>
              </a:extLst>
            </p:cNvPr>
            <p:cNvSpPr/>
            <p:nvPr/>
          </p:nvSpPr>
          <p:spPr>
            <a:xfrm>
              <a:off x="5346934" y="3226925"/>
              <a:ext cx="27292" cy="441478"/>
            </a:xfrm>
            <a:custGeom>
              <a:avLst/>
              <a:gdLst/>
              <a:ahLst/>
              <a:cxnLst/>
              <a:rect l="l" t="t" r="r" b="b"/>
              <a:pathLst>
                <a:path w="785" h="12698" extrusionOk="0">
                  <a:moveTo>
                    <a:pt x="1" y="0"/>
                  </a:moveTo>
                  <a:lnTo>
                    <a:pt x="1" y="12698"/>
                  </a:lnTo>
                  <a:lnTo>
                    <a:pt x="785" y="12698"/>
                  </a:lnTo>
                  <a:lnTo>
                    <a:pt x="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0;p48">
              <a:extLst>
                <a:ext uri="{FF2B5EF4-FFF2-40B4-BE49-F238E27FC236}">
                  <a16:creationId xmlns:a16="http://schemas.microsoft.com/office/drawing/2014/main" id="{1BA12D5E-3F6F-880D-A4E3-A02682E6DC76}"/>
                </a:ext>
              </a:extLst>
            </p:cNvPr>
            <p:cNvSpPr/>
            <p:nvPr/>
          </p:nvSpPr>
          <p:spPr>
            <a:xfrm>
              <a:off x="5822486"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01;p48">
              <a:extLst>
                <a:ext uri="{FF2B5EF4-FFF2-40B4-BE49-F238E27FC236}">
                  <a16:creationId xmlns:a16="http://schemas.microsoft.com/office/drawing/2014/main" id="{772007C5-A3A1-DB70-B84B-BE6B29A65C01}"/>
                </a:ext>
              </a:extLst>
            </p:cNvPr>
            <p:cNvSpPr/>
            <p:nvPr/>
          </p:nvSpPr>
          <p:spPr>
            <a:xfrm>
              <a:off x="5821582" y="3226925"/>
              <a:ext cx="26806" cy="441478"/>
            </a:xfrm>
            <a:custGeom>
              <a:avLst/>
              <a:gdLst/>
              <a:ahLst/>
              <a:cxnLst/>
              <a:rect l="l" t="t" r="r" b="b"/>
              <a:pathLst>
                <a:path w="771" h="12698" extrusionOk="0">
                  <a:moveTo>
                    <a:pt x="0" y="0"/>
                  </a:moveTo>
                  <a:lnTo>
                    <a:pt x="0" y="12698"/>
                  </a:lnTo>
                  <a:lnTo>
                    <a:pt x="771" y="12698"/>
                  </a:lnTo>
                  <a:lnTo>
                    <a:pt x="7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02;p48">
              <a:extLst>
                <a:ext uri="{FF2B5EF4-FFF2-40B4-BE49-F238E27FC236}">
                  <a16:creationId xmlns:a16="http://schemas.microsoft.com/office/drawing/2014/main" id="{C1A04312-33D1-49D4-40BE-35CF344924A2}"/>
                </a:ext>
              </a:extLst>
            </p:cNvPr>
            <p:cNvSpPr/>
            <p:nvPr/>
          </p:nvSpPr>
          <p:spPr>
            <a:xfrm>
              <a:off x="5303787" y="3260545"/>
              <a:ext cx="576410" cy="407858"/>
            </a:xfrm>
            <a:custGeom>
              <a:avLst/>
              <a:gdLst/>
              <a:ahLst/>
              <a:cxnLst/>
              <a:rect l="l" t="t" r="r" b="b"/>
              <a:pathLst>
                <a:path w="16579" h="11731" extrusionOk="0">
                  <a:moveTo>
                    <a:pt x="1" y="0"/>
                  </a:moveTo>
                  <a:lnTo>
                    <a:pt x="1" y="11731"/>
                  </a:lnTo>
                  <a:lnTo>
                    <a:pt x="16578" y="11731"/>
                  </a:lnTo>
                  <a:lnTo>
                    <a:pt x="16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3;p48">
              <a:extLst>
                <a:ext uri="{FF2B5EF4-FFF2-40B4-BE49-F238E27FC236}">
                  <a16:creationId xmlns:a16="http://schemas.microsoft.com/office/drawing/2014/main" id="{C63484C7-1D8F-D3AC-9930-CFA33753A018}"/>
                </a:ext>
              </a:extLst>
            </p:cNvPr>
            <p:cNvSpPr/>
            <p:nvPr/>
          </p:nvSpPr>
          <p:spPr>
            <a:xfrm>
              <a:off x="5303787"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4;p48">
              <a:extLst>
                <a:ext uri="{FF2B5EF4-FFF2-40B4-BE49-F238E27FC236}">
                  <a16:creationId xmlns:a16="http://schemas.microsoft.com/office/drawing/2014/main" id="{A1C1DD93-7B1D-A5D2-2D5A-238529F0AB64}"/>
                </a:ext>
              </a:extLst>
            </p:cNvPr>
            <p:cNvSpPr/>
            <p:nvPr/>
          </p:nvSpPr>
          <p:spPr>
            <a:xfrm>
              <a:off x="5109401" y="3668370"/>
              <a:ext cx="477845" cy="51838"/>
            </a:xfrm>
            <a:custGeom>
              <a:avLst/>
              <a:gdLst/>
              <a:ahLst/>
              <a:cxnLst/>
              <a:rect l="l" t="t" r="r" b="b"/>
              <a:pathLst>
                <a:path w="13744" h="1491" extrusionOk="0">
                  <a:moveTo>
                    <a:pt x="1" y="1"/>
                  </a:moveTo>
                  <a:lnTo>
                    <a:pt x="1" y="1490"/>
                  </a:lnTo>
                  <a:lnTo>
                    <a:pt x="13743" y="1490"/>
                  </a:lnTo>
                  <a:lnTo>
                    <a:pt x="13743" y="1"/>
                  </a:lnTo>
                  <a:close/>
                </a:path>
              </a:pathLst>
            </a:custGeom>
            <a:solidFill>
              <a:srgbClr val="FC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5;p48">
              <a:extLst>
                <a:ext uri="{FF2B5EF4-FFF2-40B4-BE49-F238E27FC236}">
                  <a16:creationId xmlns:a16="http://schemas.microsoft.com/office/drawing/2014/main" id="{140B3645-CAB2-510C-40B9-BBCF106840D8}"/>
                </a:ext>
              </a:extLst>
            </p:cNvPr>
            <p:cNvSpPr/>
            <p:nvPr/>
          </p:nvSpPr>
          <p:spPr>
            <a:xfrm>
              <a:off x="5568126" y="3668370"/>
              <a:ext cx="312073" cy="51838"/>
            </a:xfrm>
            <a:custGeom>
              <a:avLst/>
              <a:gdLst/>
              <a:ahLst/>
              <a:cxnLst/>
              <a:rect l="l" t="t" r="r" b="b"/>
              <a:pathLst>
                <a:path w="8976" h="1491" extrusionOk="0">
                  <a:moveTo>
                    <a:pt x="1" y="1"/>
                  </a:moveTo>
                  <a:lnTo>
                    <a:pt x="1" y="1490"/>
                  </a:lnTo>
                  <a:lnTo>
                    <a:pt x="8975" y="1490"/>
                  </a:lnTo>
                  <a:lnTo>
                    <a:pt x="8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6;p48">
              <a:extLst>
                <a:ext uri="{FF2B5EF4-FFF2-40B4-BE49-F238E27FC236}">
                  <a16:creationId xmlns:a16="http://schemas.microsoft.com/office/drawing/2014/main" id="{D5B9A450-F8A8-D7EC-B685-4AFA0BA5F065}"/>
                </a:ext>
              </a:extLst>
            </p:cNvPr>
            <p:cNvSpPr/>
            <p:nvPr/>
          </p:nvSpPr>
          <p:spPr>
            <a:xfrm>
              <a:off x="5259285" y="3720174"/>
              <a:ext cx="491473" cy="405598"/>
            </a:xfrm>
            <a:custGeom>
              <a:avLst/>
              <a:gdLst/>
              <a:ahLst/>
              <a:cxnLst/>
              <a:rect l="l" t="t" r="r" b="b"/>
              <a:pathLst>
                <a:path w="14136" h="11666" extrusionOk="0">
                  <a:moveTo>
                    <a:pt x="12633" y="0"/>
                  </a:moveTo>
                  <a:lnTo>
                    <a:pt x="1" y="11665"/>
                  </a:lnTo>
                  <a:lnTo>
                    <a:pt x="1503" y="11665"/>
                  </a:lnTo>
                  <a:lnTo>
                    <a:pt x="14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07;p48">
              <a:extLst>
                <a:ext uri="{FF2B5EF4-FFF2-40B4-BE49-F238E27FC236}">
                  <a16:creationId xmlns:a16="http://schemas.microsoft.com/office/drawing/2014/main" id="{5DDC7335-EFAD-658D-CD6E-D3241453334F}"/>
                </a:ext>
              </a:extLst>
            </p:cNvPr>
            <p:cNvSpPr/>
            <p:nvPr/>
          </p:nvSpPr>
          <p:spPr>
            <a:xfrm>
              <a:off x="5221596" y="3720174"/>
              <a:ext cx="491439" cy="405598"/>
            </a:xfrm>
            <a:custGeom>
              <a:avLst/>
              <a:gdLst/>
              <a:ahLst/>
              <a:cxnLst/>
              <a:rect l="l" t="t" r="r" b="b"/>
              <a:pathLst>
                <a:path w="14135" h="11666" extrusionOk="0">
                  <a:moveTo>
                    <a:pt x="12633" y="0"/>
                  </a:moveTo>
                  <a:lnTo>
                    <a:pt x="0" y="11665"/>
                  </a:lnTo>
                  <a:lnTo>
                    <a:pt x="1503" y="11665"/>
                  </a:lnTo>
                  <a:lnTo>
                    <a:pt x="14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08;p48">
              <a:extLst>
                <a:ext uri="{FF2B5EF4-FFF2-40B4-BE49-F238E27FC236}">
                  <a16:creationId xmlns:a16="http://schemas.microsoft.com/office/drawing/2014/main" id="{E957D373-088B-7196-FC52-95E1970EC7FD}"/>
                </a:ext>
              </a:extLst>
            </p:cNvPr>
            <p:cNvSpPr/>
            <p:nvPr/>
          </p:nvSpPr>
          <p:spPr>
            <a:xfrm>
              <a:off x="5221596" y="3720174"/>
              <a:ext cx="491439" cy="405598"/>
            </a:xfrm>
            <a:custGeom>
              <a:avLst/>
              <a:gdLst/>
              <a:ahLst/>
              <a:cxnLst/>
              <a:rect l="l" t="t" r="r" b="b"/>
              <a:pathLst>
                <a:path w="14135" h="11666" extrusionOk="0">
                  <a:moveTo>
                    <a:pt x="0" y="0"/>
                  </a:moveTo>
                  <a:lnTo>
                    <a:pt x="12633" y="11665"/>
                  </a:lnTo>
                  <a:lnTo>
                    <a:pt x="14135" y="11665"/>
                  </a:lnTo>
                  <a:lnTo>
                    <a:pt x="15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09;p48">
              <a:extLst>
                <a:ext uri="{FF2B5EF4-FFF2-40B4-BE49-F238E27FC236}">
                  <a16:creationId xmlns:a16="http://schemas.microsoft.com/office/drawing/2014/main" id="{09FE602A-A147-C52A-A04A-5C6599126651}"/>
                </a:ext>
              </a:extLst>
            </p:cNvPr>
            <p:cNvSpPr/>
            <p:nvPr/>
          </p:nvSpPr>
          <p:spPr>
            <a:xfrm>
              <a:off x="5259285" y="3720174"/>
              <a:ext cx="491473" cy="405598"/>
            </a:xfrm>
            <a:custGeom>
              <a:avLst/>
              <a:gdLst/>
              <a:ahLst/>
              <a:cxnLst/>
              <a:rect l="l" t="t" r="r" b="b"/>
              <a:pathLst>
                <a:path w="14136" h="11666" extrusionOk="0">
                  <a:moveTo>
                    <a:pt x="1" y="0"/>
                  </a:moveTo>
                  <a:lnTo>
                    <a:pt x="12633" y="11665"/>
                  </a:lnTo>
                  <a:lnTo>
                    <a:pt x="14135" y="11665"/>
                  </a:lnTo>
                  <a:lnTo>
                    <a:pt x="1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10;p48">
              <a:extLst>
                <a:ext uri="{FF2B5EF4-FFF2-40B4-BE49-F238E27FC236}">
                  <a16:creationId xmlns:a16="http://schemas.microsoft.com/office/drawing/2014/main" id="{B0513331-D94A-D7E3-FEB2-B64E055A66E5}"/>
                </a:ext>
              </a:extLst>
            </p:cNvPr>
            <p:cNvSpPr/>
            <p:nvPr/>
          </p:nvSpPr>
          <p:spPr>
            <a:xfrm>
              <a:off x="5109401" y="4113917"/>
              <a:ext cx="205789" cy="53646"/>
            </a:xfrm>
            <a:custGeom>
              <a:avLst/>
              <a:gdLst/>
              <a:ahLst/>
              <a:cxnLst/>
              <a:rect l="l" t="t" r="r" b="b"/>
              <a:pathLst>
                <a:path w="5919" h="1543" extrusionOk="0">
                  <a:moveTo>
                    <a:pt x="1" y="1"/>
                  </a:moveTo>
                  <a:lnTo>
                    <a:pt x="1" y="1542"/>
                  </a:lnTo>
                  <a:lnTo>
                    <a:pt x="5918" y="1542"/>
                  </a:lnTo>
                  <a:lnTo>
                    <a:pt x="59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11;p48">
              <a:extLst>
                <a:ext uri="{FF2B5EF4-FFF2-40B4-BE49-F238E27FC236}">
                  <a16:creationId xmlns:a16="http://schemas.microsoft.com/office/drawing/2014/main" id="{C2903888-ADFA-791A-1A8B-0761AB3272DF}"/>
                </a:ext>
              </a:extLst>
            </p:cNvPr>
            <p:cNvSpPr/>
            <p:nvPr/>
          </p:nvSpPr>
          <p:spPr>
            <a:xfrm>
              <a:off x="5109401" y="4113917"/>
              <a:ext cx="171265" cy="53646"/>
            </a:xfrm>
            <a:custGeom>
              <a:avLst/>
              <a:gdLst/>
              <a:ahLst/>
              <a:cxnLst/>
              <a:rect l="l" t="t" r="r" b="b"/>
              <a:pathLst>
                <a:path w="4926" h="1543" extrusionOk="0">
                  <a:moveTo>
                    <a:pt x="1" y="1"/>
                  </a:moveTo>
                  <a:lnTo>
                    <a:pt x="1" y="1542"/>
                  </a:lnTo>
                  <a:lnTo>
                    <a:pt x="4926" y="1542"/>
                  </a:lnTo>
                  <a:lnTo>
                    <a:pt x="49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2;p48">
              <a:extLst>
                <a:ext uri="{FF2B5EF4-FFF2-40B4-BE49-F238E27FC236}">
                  <a16:creationId xmlns:a16="http://schemas.microsoft.com/office/drawing/2014/main" id="{4F078273-AA96-923B-0557-4C2E4DCA0F4D}"/>
                </a:ext>
              </a:extLst>
            </p:cNvPr>
            <p:cNvSpPr/>
            <p:nvPr/>
          </p:nvSpPr>
          <p:spPr>
            <a:xfrm>
              <a:off x="5621737" y="4125738"/>
              <a:ext cx="206241" cy="53611"/>
            </a:xfrm>
            <a:custGeom>
              <a:avLst/>
              <a:gdLst/>
              <a:ahLst/>
              <a:cxnLst/>
              <a:rect l="l" t="t" r="r" b="b"/>
              <a:pathLst>
                <a:path w="5932" h="1542" extrusionOk="0">
                  <a:moveTo>
                    <a:pt x="0" y="0"/>
                  </a:moveTo>
                  <a:lnTo>
                    <a:pt x="0" y="1542"/>
                  </a:lnTo>
                  <a:lnTo>
                    <a:pt x="5931" y="1542"/>
                  </a:lnTo>
                  <a:lnTo>
                    <a:pt x="5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3;p48">
              <a:extLst>
                <a:ext uri="{FF2B5EF4-FFF2-40B4-BE49-F238E27FC236}">
                  <a16:creationId xmlns:a16="http://schemas.microsoft.com/office/drawing/2014/main" id="{51D1608A-8352-579B-103C-BBA5A0E185CC}"/>
                </a:ext>
              </a:extLst>
            </p:cNvPr>
            <p:cNvSpPr/>
            <p:nvPr/>
          </p:nvSpPr>
          <p:spPr>
            <a:xfrm>
              <a:off x="5621737" y="4125738"/>
              <a:ext cx="171265" cy="53611"/>
            </a:xfrm>
            <a:custGeom>
              <a:avLst/>
              <a:gdLst/>
              <a:ahLst/>
              <a:cxnLst/>
              <a:rect l="l" t="t" r="r" b="b"/>
              <a:pathLst>
                <a:path w="4926" h="1542" extrusionOk="0">
                  <a:moveTo>
                    <a:pt x="0" y="0"/>
                  </a:moveTo>
                  <a:lnTo>
                    <a:pt x="0" y="1542"/>
                  </a:lnTo>
                  <a:lnTo>
                    <a:pt x="4925" y="1542"/>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14;p48">
              <a:extLst>
                <a:ext uri="{FF2B5EF4-FFF2-40B4-BE49-F238E27FC236}">
                  <a16:creationId xmlns:a16="http://schemas.microsoft.com/office/drawing/2014/main" id="{26E7DE08-5582-CB61-D337-450B3DA12D57}"/>
                </a:ext>
              </a:extLst>
            </p:cNvPr>
            <p:cNvSpPr/>
            <p:nvPr/>
          </p:nvSpPr>
          <p:spPr>
            <a:xfrm>
              <a:off x="5303600"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5;p48">
              <a:extLst>
                <a:ext uri="{FF2B5EF4-FFF2-40B4-BE49-F238E27FC236}">
                  <a16:creationId xmlns:a16="http://schemas.microsoft.com/office/drawing/2014/main" id="{F581FDAF-3105-30F5-2169-04B75528E847}"/>
                </a:ext>
              </a:extLst>
            </p:cNvPr>
            <p:cNvSpPr/>
            <p:nvPr/>
          </p:nvSpPr>
          <p:spPr>
            <a:xfrm>
              <a:off x="5369637" y="3331332"/>
              <a:ext cx="46832" cy="57366"/>
            </a:xfrm>
            <a:custGeom>
              <a:avLst/>
              <a:gdLst/>
              <a:ahLst/>
              <a:cxnLst/>
              <a:rect l="l" t="t" r="r" b="b"/>
              <a:pathLst>
                <a:path w="1347" h="1650" extrusionOk="0">
                  <a:moveTo>
                    <a:pt x="458" y="172"/>
                  </a:moveTo>
                  <a:cubicBezTo>
                    <a:pt x="902" y="172"/>
                    <a:pt x="1111" y="420"/>
                    <a:pt x="1111" y="799"/>
                  </a:cubicBezTo>
                  <a:cubicBezTo>
                    <a:pt x="1111" y="1230"/>
                    <a:pt x="876" y="1478"/>
                    <a:pt x="432" y="1478"/>
                  </a:cubicBezTo>
                  <a:cubicBezTo>
                    <a:pt x="354" y="1478"/>
                    <a:pt x="288" y="1478"/>
                    <a:pt x="210" y="1465"/>
                  </a:cubicBezTo>
                  <a:lnTo>
                    <a:pt x="210" y="198"/>
                  </a:lnTo>
                  <a:cubicBezTo>
                    <a:pt x="301" y="172"/>
                    <a:pt x="380" y="172"/>
                    <a:pt x="458" y="172"/>
                  </a:cubicBezTo>
                  <a:close/>
                  <a:moveTo>
                    <a:pt x="504" y="0"/>
                  </a:moveTo>
                  <a:cubicBezTo>
                    <a:pt x="484" y="0"/>
                    <a:pt x="465" y="1"/>
                    <a:pt x="445" y="2"/>
                  </a:cubicBezTo>
                  <a:cubicBezTo>
                    <a:pt x="301" y="2"/>
                    <a:pt x="158" y="15"/>
                    <a:pt x="1" y="41"/>
                  </a:cubicBezTo>
                  <a:lnTo>
                    <a:pt x="1" y="1622"/>
                  </a:lnTo>
                  <a:cubicBezTo>
                    <a:pt x="132" y="1648"/>
                    <a:pt x="262" y="1648"/>
                    <a:pt x="380" y="1648"/>
                  </a:cubicBezTo>
                  <a:cubicBezTo>
                    <a:pt x="398" y="1649"/>
                    <a:pt x="417" y="1649"/>
                    <a:pt x="436" y="1649"/>
                  </a:cubicBezTo>
                  <a:cubicBezTo>
                    <a:pt x="678" y="1649"/>
                    <a:pt x="916" y="1570"/>
                    <a:pt x="1098" y="1413"/>
                  </a:cubicBezTo>
                  <a:cubicBezTo>
                    <a:pt x="1255" y="1243"/>
                    <a:pt x="1347" y="1021"/>
                    <a:pt x="1333" y="786"/>
                  </a:cubicBezTo>
                  <a:cubicBezTo>
                    <a:pt x="1347" y="564"/>
                    <a:pt x="1255" y="355"/>
                    <a:pt x="1098" y="211"/>
                  </a:cubicBezTo>
                  <a:cubicBezTo>
                    <a:pt x="931" y="67"/>
                    <a:pt x="719"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6;p48">
              <a:extLst>
                <a:ext uri="{FF2B5EF4-FFF2-40B4-BE49-F238E27FC236}">
                  <a16:creationId xmlns:a16="http://schemas.microsoft.com/office/drawing/2014/main" id="{60DA7DEF-F76A-3C23-8D36-B939C2F4EE97}"/>
                </a:ext>
              </a:extLst>
            </p:cNvPr>
            <p:cNvSpPr/>
            <p:nvPr/>
          </p:nvSpPr>
          <p:spPr>
            <a:xfrm>
              <a:off x="5433227" y="3331819"/>
              <a:ext cx="7301" cy="56358"/>
            </a:xfrm>
            <a:custGeom>
              <a:avLst/>
              <a:gdLst/>
              <a:ahLst/>
              <a:cxnLst/>
              <a:rect l="l" t="t" r="r" b="b"/>
              <a:pathLst>
                <a:path w="210" h="1621" extrusionOk="0">
                  <a:moveTo>
                    <a:pt x="1" y="1"/>
                  </a:moveTo>
                  <a:lnTo>
                    <a:pt x="1" y="1621"/>
                  </a:lnTo>
                  <a:lnTo>
                    <a:pt x="210" y="1621"/>
                  </a:lnTo>
                  <a:lnTo>
                    <a:pt x="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17;p48">
              <a:extLst>
                <a:ext uri="{FF2B5EF4-FFF2-40B4-BE49-F238E27FC236}">
                  <a16:creationId xmlns:a16="http://schemas.microsoft.com/office/drawing/2014/main" id="{D5F3E0E9-7713-2358-CCE8-B67EF1CB7BA0}"/>
                </a:ext>
              </a:extLst>
            </p:cNvPr>
            <p:cNvSpPr/>
            <p:nvPr/>
          </p:nvSpPr>
          <p:spPr>
            <a:xfrm>
              <a:off x="5460937" y="3331297"/>
              <a:ext cx="36367" cy="56428"/>
            </a:xfrm>
            <a:custGeom>
              <a:avLst/>
              <a:gdLst/>
              <a:ahLst/>
              <a:cxnLst/>
              <a:rect l="l" t="t" r="r" b="b"/>
              <a:pathLst>
                <a:path w="1046" h="1623" extrusionOk="0">
                  <a:moveTo>
                    <a:pt x="353" y="167"/>
                  </a:moveTo>
                  <a:cubicBezTo>
                    <a:pt x="374" y="167"/>
                    <a:pt x="396" y="169"/>
                    <a:pt x="419" y="173"/>
                  </a:cubicBezTo>
                  <a:cubicBezTo>
                    <a:pt x="628" y="173"/>
                    <a:pt x="785" y="290"/>
                    <a:pt x="785" y="473"/>
                  </a:cubicBezTo>
                  <a:cubicBezTo>
                    <a:pt x="785" y="656"/>
                    <a:pt x="641" y="774"/>
                    <a:pt x="419" y="774"/>
                  </a:cubicBezTo>
                  <a:lnTo>
                    <a:pt x="210" y="774"/>
                  </a:lnTo>
                  <a:lnTo>
                    <a:pt x="210" y="186"/>
                  </a:lnTo>
                  <a:cubicBezTo>
                    <a:pt x="256" y="177"/>
                    <a:pt x="302" y="167"/>
                    <a:pt x="353" y="167"/>
                  </a:cubicBezTo>
                  <a:close/>
                  <a:moveTo>
                    <a:pt x="454" y="1"/>
                  </a:moveTo>
                  <a:cubicBezTo>
                    <a:pt x="438" y="1"/>
                    <a:pt x="422" y="2"/>
                    <a:pt x="406" y="3"/>
                  </a:cubicBezTo>
                  <a:cubicBezTo>
                    <a:pt x="262" y="3"/>
                    <a:pt x="131" y="16"/>
                    <a:pt x="1" y="42"/>
                  </a:cubicBezTo>
                  <a:lnTo>
                    <a:pt x="1" y="1623"/>
                  </a:lnTo>
                  <a:lnTo>
                    <a:pt x="210" y="1623"/>
                  </a:lnTo>
                  <a:lnTo>
                    <a:pt x="210" y="930"/>
                  </a:lnTo>
                  <a:lnTo>
                    <a:pt x="406" y="930"/>
                  </a:lnTo>
                  <a:cubicBezTo>
                    <a:pt x="589" y="930"/>
                    <a:pt x="680" y="1022"/>
                    <a:pt x="732" y="1244"/>
                  </a:cubicBezTo>
                  <a:cubicBezTo>
                    <a:pt x="745" y="1375"/>
                    <a:pt x="785" y="1505"/>
                    <a:pt x="837" y="1623"/>
                  </a:cubicBezTo>
                  <a:lnTo>
                    <a:pt x="1046" y="1623"/>
                  </a:lnTo>
                  <a:cubicBezTo>
                    <a:pt x="994" y="1479"/>
                    <a:pt x="954" y="1335"/>
                    <a:pt x="928" y="1179"/>
                  </a:cubicBezTo>
                  <a:cubicBezTo>
                    <a:pt x="915" y="1035"/>
                    <a:pt x="824" y="917"/>
                    <a:pt x="693" y="852"/>
                  </a:cubicBezTo>
                  <a:cubicBezTo>
                    <a:pt x="876" y="800"/>
                    <a:pt x="994" y="630"/>
                    <a:pt x="994" y="447"/>
                  </a:cubicBezTo>
                  <a:cubicBezTo>
                    <a:pt x="994" y="329"/>
                    <a:pt x="954" y="212"/>
                    <a:pt x="863" y="134"/>
                  </a:cubicBezTo>
                  <a:cubicBezTo>
                    <a:pt x="746" y="51"/>
                    <a:pt x="59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18;p48">
              <a:extLst>
                <a:ext uri="{FF2B5EF4-FFF2-40B4-BE49-F238E27FC236}">
                  <a16:creationId xmlns:a16="http://schemas.microsoft.com/office/drawing/2014/main" id="{C83B6E3F-7622-C6EE-3020-897916F2A6D4}"/>
                </a:ext>
              </a:extLst>
            </p:cNvPr>
            <p:cNvSpPr/>
            <p:nvPr/>
          </p:nvSpPr>
          <p:spPr>
            <a:xfrm>
              <a:off x="5513645" y="3331819"/>
              <a:ext cx="31360" cy="56358"/>
            </a:xfrm>
            <a:custGeom>
              <a:avLst/>
              <a:gdLst/>
              <a:ahLst/>
              <a:cxnLst/>
              <a:rect l="l" t="t" r="r" b="b"/>
              <a:pathLst>
                <a:path w="902" h="1621" extrusionOk="0">
                  <a:moveTo>
                    <a:pt x="0" y="1"/>
                  </a:moveTo>
                  <a:lnTo>
                    <a:pt x="0" y="1621"/>
                  </a:lnTo>
                  <a:lnTo>
                    <a:pt x="901" y="1621"/>
                  </a:lnTo>
                  <a:lnTo>
                    <a:pt x="901" y="1451"/>
                  </a:lnTo>
                  <a:lnTo>
                    <a:pt x="209" y="1451"/>
                  </a:lnTo>
                  <a:lnTo>
                    <a:pt x="209" y="863"/>
                  </a:lnTo>
                  <a:lnTo>
                    <a:pt x="836" y="863"/>
                  </a:lnTo>
                  <a:lnTo>
                    <a:pt x="823" y="693"/>
                  </a:lnTo>
                  <a:lnTo>
                    <a:pt x="209" y="693"/>
                  </a:lnTo>
                  <a:lnTo>
                    <a:pt x="209" y="184"/>
                  </a:lnTo>
                  <a:lnTo>
                    <a:pt x="862" y="184"/>
                  </a:lnTo>
                  <a:lnTo>
                    <a:pt x="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19;p48">
              <a:extLst>
                <a:ext uri="{FF2B5EF4-FFF2-40B4-BE49-F238E27FC236}">
                  <a16:creationId xmlns:a16="http://schemas.microsoft.com/office/drawing/2014/main" id="{F82C842B-F0C5-29C5-7D25-79F3B7EBA306}"/>
                </a:ext>
              </a:extLst>
            </p:cNvPr>
            <p:cNvSpPr/>
            <p:nvPr/>
          </p:nvSpPr>
          <p:spPr>
            <a:xfrm>
              <a:off x="5557730" y="3330880"/>
              <a:ext cx="44050" cy="58270"/>
            </a:xfrm>
            <a:custGeom>
              <a:avLst/>
              <a:gdLst/>
              <a:ahLst/>
              <a:cxnLst/>
              <a:rect l="l" t="t" r="r" b="b"/>
              <a:pathLst>
                <a:path w="1267" h="1676" extrusionOk="0">
                  <a:moveTo>
                    <a:pt x="843" y="1"/>
                  </a:moveTo>
                  <a:cubicBezTo>
                    <a:pt x="381" y="1"/>
                    <a:pt x="13" y="395"/>
                    <a:pt x="38" y="851"/>
                  </a:cubicBezTo>
                  <a:cubicBezTo>
                    <a:pt x="1" y="1294"/>
                    <a:pt x="355" y="1675"/>
                    <a:pt x="792" y="1675"/>
                  </a:cubicBezTo>
                  <a:cubicBezTo>
                    <a:pt x="806" y="1675"/>
                    <a:pt x="821" y="1675"/>
                    <a:pt x="835" y="1674"/>
                  </a:cubicBezTo>
                  <a:cubicBezTo>
                    <a:pt x="992" y="1674"/>
                    <a:pt x="1136" y="1648"/>
                    <a:pt x="1266" y="1596"/>
                  </a:cubicBezTo>
                  <a:lnTo>
                    <a:pt x="1227" y="1426"/>
                  </a:lnTo>
                  <a:cubicBezTo>
                    <a:pt x="1110" y="1465"/>
                    <a:pt x="1005" y="1491"/>
                    <a:pt x="888" y="1491"/>
                  </a:cubicBezTo>
                  <a:cubicBezTo>
                    <a:pt x="496" y="1491"/>
                    <a:pt x="261" y="1230"/>
                    <a:pt x="261" y="838"/>
                  </a:cubicBezTo>
                  <a:cubicBezTo>
                    <a:pt x="261" y="420"/>
                    <a:pt x="509" y="172"/>
                    <a:pt x="888" y="172"/>
                  </a:cubicBezTo>
                  <a:cubicBezTo>
                    <a:pt x="1005" y="172"/>
                    <a:pt x="1123" y="198"/>
                    <a:pt x="1214" y="237"/>
                  </a:cubicBezTo>
                  <a:lnTo>
                    <a:pt x="1266" y="80"/>
                  </a:lnTo>
                  <a:cubicBezTo>
                    <a:pt x="1149" y="28"/>
                    <a:pt x="1018" y="2"/>
                    <a:pt x="888" y="2"/>
                  </a:cubicBezTo>
                  <a:cubicBezTo>
                    <a:pt x="873" y="1"/>
                    <a:pt x="858"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20;p48">
              <a:extLst>
                <a:ext uri="{FF2B5EF4-FFF2-40B4-BE49-F238E27FC236}">
                  <a16:creationId xmlns:a16="http://schemas.microsoft.com/office/drawing/2014/main" id="{13FE7BCF-EDE9-D808-C3A3-B24CD5294466}"/>
                </a:ext>
              </a:extLst>
            </p:cNvPr>
            <p:cNvSpPr/>
            <p:nvPr/>
          </p:nvSpPr>
          <p:spPr>
            <a:xfrm>
              <a:off x="5614471" y="3331819"/>
              <a:ext cx="41825" cy="56358"/>
            </a:xfrm>
            <a:custGeom>
              <a:avLst/>
              <a:gdLst/>
              <a:ahLst/>
              <a:cxnLst/>
              <a:rect l="l" t="t" r="r" b="b"/>
              <a:pathLst>
                <a:path w="1203" h="1621" extrusionOk="0">
                  <a:moveTo>
                    <a:pt x="0" y="1"/>
                  </a:moveTo>
                  <a:lnTo>
                    <a:pt x="0" y="184"/>
                  </a:lnTo>
                  <a:lnTo>
                    <a:pt x="497" y="184"/>
                  </a:lnTo>
                  <a:lnTo>
                    <a:pt x="497" y="1621"/>
                  </a:lnTo>
                  <a:lnTo>
                    <a:pt x="706" y="1621"/>
                  </a:lnTo>
                  <a:lnTo>
                    <a:pt x="706" y="184"/>
                  </a:lnTo>
                  <a:lnTo>
                    <a:pt x="1202" y="184"/>
                  </a:lnTo>
                  <a:lnTo>
                    <a:pt x="1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21;p48">
              <a:extLst>
                <a:ext uri="{FF2B5EF4-FFF2-40B4-BE49-F238E27FC236}">
                  <a16:creationId xmlns:a16="http://schemas.microsoft.com/office/drawing/2014/main" id="{00E64CDD-9B65-1102-08B8-1CE34346B805}"/>
                </a:ext>
              </a:extLst>
            </p:cNvPr>
            <p:cNvSpPr/>
            <p:nvPr/>
          </p:nvSpPr>
          <p:spPr>
            <a:xfrm>
              <a:off x="5664432" y="3330915"/>
              <a:ext cx="51352" cy="58166"/>
            </a:xfrm>
            <a:custGeom>
              <a:avLst/>
              <a:gdLst/>
              <a:ahLst/>
              <a:cxnLst/>
              <a:rect l="l" t="t" r="r" b="b"/>
              <a:pathLst>
                <a:path w="1477" h="1673" extrusionOk="0">
                  <a:moveTo>
                    <a:pt x="745" y="171"/>
                  </a:moveTo>
                  <a:cubicBezTo>
                    <a:pt x="1098" y="171"/>
                    <a:pt x="1254" y="497"/>
                    <a:pt x="1254" y="824"/>
                  </a:cubicBezTo>
                  <a:cubicBezTo>
                    <a:pt x="1254" y="1190"/>
                    <a:pt x="1071" y="1503"/>
                    <a:pt x="745" y="1503"/>
                  </a:cubicBezTo>
                  <a:cubicBezTo>
                    <a:pt x="405" y="1503"/>
                    <a:pt x="222" y="1190"/>
                    <a:pt x="222" y="850"/>
                  </a:cubicBezTo>
                  <a:cubicBezTo>
                    <a:pt x="222" y="497"/>
                    <a:pt x="392" y="171"/>
                    <a:pt x="745" y="171"/>
                  </a:cubicBezTo>
                  <a:close/>
                  <a:moveTo>
                    <a:pt x="745" y="1"/>
                  </a:moveTo>
                  <a:cubicBezTo>
                    <a:pt x="327" y="1"/>
                    <a:pt x="0" y="367"/>
                    <a:pt x="0" y="850"/>
                  </a:cubicBezTo>
                  <a:cubicBezTo>
                    <a:pt x="0" y="1346"/>
                    <a:pt x="314" y="1673"/>
                    <a:pt x="732" y="1673"/>
                  </a:cubicBezTo>
                  <a:cubicBezTo>
                    <a:pt x="1137" y="1673"/>
                    <a:pt x="1476" y="1372"/>
                    <a:pt x="1476" y="824"/>
                  </a:cubicBezTo>
                  <a:cubicBezTo>
                    <a:pt x="1476" y="340"/>
                    <a:pt x="1176"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22;p48">
              <a:extLst>
                <a:ext uri="{FF2B5EF4-FFF2-40B4-BE49-F238E27FC236}">
                  <a16:creationId xmlns:a16="http://schemas.microsoft.com/office/drawing/2014/main" id="{E46E5F1A-AD8D-AB1F-EF3A-63A9009E74BD}"/>
                </a:ext>
              </a:extLst>
            </p:cNvPr>
            <p:cNvSpPr/>
            <p:nvPr/>
          </p:nvSpPr>
          <p:spPr>
            <a:xfrm>
              <a:off x="5732994" y="3331297"/>
              <a:ext cx="36819" cy="56428"/>
            </a:xfrm>
            <a:custGeom>
              <a:avLst/>
              <a:gdLst/>
              <a:ahLst/>
              <a:cxnLst/>
              <a:rect l="l" t="t" r="r" b="b"/>
              <a:pathLst>
                <a:path w="1059" h="1623" extrusionOk="0">
                  <a:moveTo>
                    <a:pt x="359" y="167"/>
                  </a:moveTo>
                  <a:cubicBezTo>
                    <a:pt x="379" y="167"/>
                    <a:pt x="400" y="169"/>
                    <a:pt x="419" y="173"/>
                  </a:cubicBezTo>
                  <a:cubicBezTo>
                    <a:pt x="641" y="173"/>
                    <a:pt x="785" y="290"/>
                    <a:pt x="785" y="473"/>
                  </a:cubicBezTo>
                  <a:cubicBezTo>
                    <a:pt x="785" y="656"/>
                    <a:pt x="641" y="774"/>
                    <a:pt x="419" y="774"/>
                  </a:cubicBezTo>
                  <a:lnTo>
                    <a:pt x="210" y="774"/>
                  </a:lnTo>
                  <a:lnTo>
                    <a:pt x="210" y="186"/>
                  </a:lnTo>
                  <a:cubicBezTo>
                    <a:pt x="256" y="177"/>
                    <a:pt x="309" y="167"/>
                    <a:pt x="359" y="167"/>
                  </a:cubicBezTo>
                  <a:close/>
                  <a:moveTo>
                    <a:pt x="457" y="1"/>
                  </a:moveTo>
                  <a:cubicBezTo>
                    <a:pt x="440" y="1"/>
                    <a:pt x="423" y="2"/>
                    <a:pt x="406" y="3"/>
                  </a:cubicBezTo>
                  <a:cubicBezTo>
                    <a:pt x="262" y="3"/>
                    <a:pt x="131" y="16"/>
                    <a:pt x="1" y="42"/>
                  </a:cubicBezTo>
                  <a:lnTo>
                    <a:pt x="1" y="1623"/>
                  </a:lnTo>
                  <a:lnTo>
                    <a:pt x="210" y="1623"/>
                  </a:lnTo>
                  <a:lnTo>
                    <a:pt x="210" y="930"/>
                  </a:lnTo>
                  <a:lnTo>
                    <a:pt x="406" y="930"/>
                  </a:lnTo>
                  <a:cubicBezTo>
                    <a:pt x="602" y="930"/>
                    <a:pt x="680" y="1022"/>
                    <a:pt x="732" y="1244"/>
                  </a:cubicBezTo>
                  <a:cubicBezTo>
                    <a:pt x="758" y="1375"/>
                    <a:pt x="785" y="1505"/>
                    <a:pt x="837" y="1623"/>
                  </a:cubicBezTo>
                  <a:lnTo>
                    <a:pt x="1059" y="1623"/>
                  </a:lnTo>
                  <a:cubicBezTo>
                    <a:pt x="994" y="1479"/>
                    <a:pt x="954" y="1335"/>
                    <a:pt x="928" y="1179"/>
                  </a:cubicBezTo>
                  <a:cubicBezTo>
                    <a:pt x="915" y="1035"/>
                    <a:pt x="824" y="917"/>
                    <a:pt x="693" y="852"/>
                  </a:cubicBezTo>
                  <a:cubicBezTo>
                    <a:pt x="876" y="800"/>
                    <a:pt x="994" y="630"/>
                    <a:pt x="994" y="447"/>
                  </a:cubicBezTo>
                  <a:cubicBezTo>
                    <a:pt x="1007" y="329"/>
                    <a:pt x="954" y="212"/>
                    <a:pt x="876" y="134"/>
                  </a:cubicBezTo>
                  <a:cubicBezTo>
                    <a:pt x="747" y="51"/>
                    <a:pt x="607"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23;p48">
              <a:extLst>
                <a:ext uri="{FF2B5EF4-FFF2-40B4-BE49-F238E27FC236}">
                  <a16:creationId xmlns:a16="http://schemas.microsoft.com/office/drawing/2014/main" id="{9F1E0D9C-8ECC-8C1A-3E25-3E6D7350EF1F}"/>
                </a:ext>
              </a:extLst>
            </p:cNvPr>
            <p:cNvSpPr/>
            <p:nvPr/>
          </p:nvSpPr>
          <p:spPr>
            <a:xfrm>
              <a:off x="5639886" y="3490359"/>
              <a:ext cx="49092" cy="178044"/>
            </a:xfrm>
            <a:custGeom>
              <a:avLst/>
              <a:gdLst/>
              <a:ahLst/>
              <a:cxnLst/>
              <a:rect l="l" t="t" r="r" b="b"/>
              <a:pathLst>
                <a:path w="1412" h="5121" extrusionOk="0">
                  <a:moveTo>
                    <a:pt x="1" y="0"/>
                  </a:moveTo>
                  <a:lnTo>
                    <a:pt x="1" y="5121"/>
                  </a:lnTo>
                  <a:lnTo>
                    <a:pt x="1412" y="5121"/>
                  </a:lnTo>
                  <a:lnTo>
                    <a:pt x="1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24;p48">
              <a:extLst>
                <a:ext uri="{FF2B5EF4-FFF2-40B4-BE49-F238E27FC236}">
                  <a16:creationId xmlns:a16="http://schemas.microsoft.com/office/drawing/2014/main" id="{850A363A-CE89-E863-2A96-7F9902FD1E74}"/>
                </a:ext>
              </a:extLst>
            </p:cNvPr>
            <p:cNvSpPr/>
            <p:nvPr/>
          </p:nvSpPr>
          <p:spPr>
            <a:xfrm>
              <a:off x="5638982" y="3490359"/>
              <a:ext cx="26389" cy="178044"/>
            </a:xfrm>
            <a:custGeom>
              <a:avLst/>
              <a:gdLst/>
              <a:ahLst/>
              <a:cxnLst/>
              <a:rect l="l" t="t" r="r" b="b"/>
              <a:pathLst>
                <a:path w="759" h="5121" extrusionOk="0">
                  <a:moveTo>
                    <a:pt x="1" y="0"/>
                  </a:moveTo>
                  <a:lnTo>
                    <a:pt x="1"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5;p48">
              <a:extLst>
                <a:ext uri="{FF2B5EF4-FFF2-40B4-BE49-F238E27FC236}">
                  <a16:creationId xmlns:a16="http://schemas.microsoft.com/office/drawing/2014/main" id="{DD5FF4EA-0F6F-762F-1E68-A1A3DE7E5763}"/>
                </a:ext>
              </a:extLst>
            </p:cNvPr>
            <p:cNvSpPr/>
            <p:nvPr/>
          </p:nvSpPr>
          <p:spPr>
            <a:xfrm>
              <a:off x="5583562" y="3490359"/>
              <a:ext cx="263468" cy="37271"/>
            </a:xfrm>
            <a:custGeom>
              <a:avLst/>
              <a:gdLst/>
              <a:ahLst/>
              <a:cxnLst/>
              <a:rect l="l" t="t" r="r" b="b"/>
              <a:pathLst>
                <a:path w="7578" h="1072" extrusionOk="0">
                  <a:moveTo>
                    <a:pt x="1" y="0"/>
                  </a:moveTo>
                  <a:lnTo>
                    <a:pt x="1" y="1071"/>
                  </a:lnTo>
                  <a:lnTo>
                    <a:pt x="7578" y="1071"/>
                  </a:lnTo>
                  <a:lnTo>
                    <a:pt x="7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26;p48">
              <a:extLst>
                <a:ext uri="{FF2B5EF4-FFF2-40B4-BE49-F238E27FC236}">
                  <a16:creationId xmlns:a16="http://schemas.microsoft.com/office/drawing/2014/main" id="{72605065-45BB-5314-5259-04215AEDE3A1}"/>
                </a:ext>
              </a:extLst>
            </p:cNvPr>
            <p:cNvSpPr/>
            <p:nvPr/>
          </p:nvSpPr>
          <p:spPr>
            <a:xfrm>
              <a:off x="5639886" y="3490359"/>
              <a:ext cx="230300" cy="37271"/>
            </a:xfrm>
            <a:custGeom>
              <a:avLst/>
              <a:gdLst/>
              <a:ahLst/>
              <a:cxnLst/>
              <a:rect l="l" t="t" r="r" b="b"/>
              <a:pathLst>
                <a:path w="6624" h="1072" extrusionOk="0">
                  <a:moveTo>
                    <a:pt x="1" y="0"/>
                  </a:moveTo>
                  <a:lnTo>
                    <a:pt x="1" y="1071"/>
                  </a:lnTo>
                  <a:lnTo>
                    <a:pt x="6624" y="1071"/>
                  </a:lnTo>
                  <a:lnTo>
                    <a:pt x="6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27;p48">
              <a:extLst>
                <a:ext uri="{FF2B5EF4-FFF2-40B4-BE49-F238E27FC236}">
                  <a16:creationId xmlns:a16="http://schemas.microsoft.com/office/drawing/2014/main" id="{7CE3AB9A-8EE9-2CC0-F870-A3B827277DC7}"/>
                </a:ext>
              </a:extLst>
            </p:cNvPr>
            <p:cNvSpPr/>
            <p:nvPr/>
          </p:nvSpPr>
          <p:spPr>
            <a:xfrm>
              <a:off x="5165273" y="3490359"/>
              <a:ext cx="49544" cy="178044"/>
            </a:xfrm>
            <a:custGeom>
              <a:avLst/>
              <a:gdLst/>
              <a:ahLst/>
              <a:cxnLst/>
              <a:rect l="l" t="t" r="r" b="b"/>
              <a:pathLst>
                <a:path w="1425" h="5121" extrusionOk="0">
                  <a:moveTo>
                    <a:pt x="0" y="0"/>
                  </a:moveTo>
                  <a:lnTo>
                    <a:pt x="0" y="5121"/>
                  </a:lnTo>
                  <a:lnTo>
                    <a:pt x="1424" y="5121"/>
                  </a:lnTo>
                  <a:lnTo>
                    <a:pt x="1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28;p48">
              <a:extLst>
                <a:ext uri="{FF2B5EF4-FFF2-40B4-BE49-F238E27FC236}">
                  <a16:creationId xmlns:a16="http://schemas.microsoft.com/office/drawing/2014/main" id="{BBD0CFA6-6487-3BE2-BC96-5CEBC3A32B6A}"/>
                </a:ext>
              </a:extLst>
            </p:cNvPr>
            <p:cNvSpPr/>
            <p:nvPr/>
          </p:nvSpPr>
          <p:spPr>
            <a:xfrm>
              <a:off x="5164369" y="3490359"/>
              <a:ext cx="26354" cy="178044"/>
            </a:xfrm>
            <a:custGeom>
              <a:avLst/>
              <a:gdLst/>
              <a:ahLst/>
              <a:cxnLst/>
              <a:rect l="l" t="t" r="r" b="b"/>
              <a:pathLst>
                <a:path w="758" h="5121" extrusionOk="0">
                  <a:moveTo>
                    <a:pt x="0" y="0"/>
                  </a:moveTo>
                  <a:lnTo>
                    <a:pt x="0"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29;p48">
              <a:extLst>
                <a:ext uri="{FF2B5EF4-FFF2-40B4-BE49-F238E27FC236}">
                  <a16:creationId xmlns:a16="http://schemas.microsoft.com/office/drawing/2014/main" id="{14E0B60F-9072-B7CA-4046-4C2E36725898}"/>
                </a:ext>
              </a:extLst>
            </p:cNvPr>
            <p:cNvSpPr/>
            <p:nvPr/>
          </p:nvSpPr>
          <p:spPr>
            <a:xfrm>
              <a:off x="5109401" y="3490359"/>
              <a:ext cx="263468" cy="37271"/>
            </a:xfrm>
            <a:custGeom>
              <a:avLst/>
              <a:gdLst/>
              <a:ahLst/>
              <a:cxnLst/>
              <a:rect l="l" t="t" r="r" b="b"/>
              <a:pathLst>
                <a:path w="7578" h="1072" extrusionOk="0">
                  <a:moveTo>
                    <a:pt x="1" y="0"/>
                  </a:moveTo>
                  <a:lnTo>
                    <a:pt x="1" y="1071"/>
                  </a:lnTo>
                  <a:lnTo>
                    <a:pt x="7577" y="1071"/>
                  </a:lnTo>
                  <a:lnTo>
                    <a:pt x="75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0;p48">
              <a:extLst>
                <a:ext uri="{FF2B5EF4-FFF2-40B4-BE49-F238E27FC236}">
                  <a16:creationId xmlns:a16="http://schemas.microsoft.com/office/drawing/2014/main" id="{499D87FC-907F-7A50-FE19-EE2DACC2B79B}"/>
                </a:ext>
              </a:extLst>
            </p:cNvPr>
            <p:cNvSpPr/>
            <p:nvPr/>
          </p:nvSpPr>
          <p:spPr>
            <a:xfrm>
              <a:off x="5165273" y="3490359"/>
              <a:ext cx="230752" cy="37271"/>
            </a:xfrm>
            <a:custGeom>
              <a:avLst/>
              <a:gdLst/>
              <a:ahLst/>
              <a:cxnLst/>
              <a:rect l="l" t="t" r="r" b="b"/>
              <a:pathLst>
                <a:path w="6637" h="1072" extrusionOk="0">
                  <a:moveTo>
                    <a:pt x="0" y="0"/>
                  </a:moveTo>
                  <a:lnTo>
                    <a:pt x="0" y="1071"/>
                  </a:lnTo>
                  <a:lnTo>
                    <a:pt x="6637" y="1071"/>
                  </a:lnTo>
                  <a:lnTo>
                    <a:pt x="6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1054476"/>
      </p:ext>
    </p:extLst>
  </p:cSld>
  <p:clrMapOvr>
    <a:masterClrMapping/>
  </p:clrMapOvr>
</p:sld>
</file>

<file path=ppt/theme/theme1.xml><?xml version="1.0" encoding="utf-8"?>
<a:theme xmlns:a="http://schemas.openxmlformats.org/drawingml/2006/main" name="Film's Plot Pitch Deck">
  <a:themeElements>
    <a:clrScheme name="Simple Light">
      <a:dk1>
        <a:srgbClr val="312650"/>
      </a:dk1>
      <a:lt1>
        <a:srgbClr val="FFFFFF"/>
      </a:lt1>
      <a:dk2>
        <a:srgbClr val="FF514F"/>
      </a:dk2>
      <a:lt2>
        <a:srgbClr val="FFCA5B"/>
      </a:lt2>
      <a:accent1>
        <a:srgbClr val="FFD494"/>
      </a:accent1>
      <a:accent2>
        <a:srgbClr val="7DCAD4"/>
      </a:accent2>
      <a:accent3>
        <a:srgbClr val="E0EDE8"/>
      </a:accent3>
      <a:accent4>
        <a:srgbClr val="75A5B0"/>
      </a:accent4>
      <a:accent5>
        <a:srgbClr val="FFFFFF"/>
      </a:accent5>
      <a:accent6>
        <a:srgbClr val="FFFFFF"/>
      </a:accent6>
      <a:hlink>
        <a:srgbClr val="3126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1620</Words>
  <Application>Microsoft Office PowerPoint</Application>
  <PresentationFormat>Presentación en pantalla (16:9)</PresentationFormat>
  <Paragraphs>149</Paragraphs>
  <Slides>31</Slides>
  <Notes>31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31</vt:i4>
      </vt:variant>
    </vt:vector>
  </HeadingPairs>
  <TitlesOfParts>
    <vt:vector size="40" baseType="lpstr">
      <vt:lpstr>Montserrat ExtraBold</vt:lpstr>
      <vt:lpstr>Bebas Neue</vt:lpstr>
      <vt:lpstr>Consolas</vt:lpstr>
      <vt:lpstr>Montserrat</vt:lpstr>
      <vt:lpstr>Arial</vt:lpstr>
      <vt:lpstr>Anaheim</vt:lpstr>
      <vt:lpstr>Barlow Medium</vt:lpstr>
      <vt:lpstr>Montserrat SemiBold</vt:lpstr>
      <vt:lpstr>Film's Plot Pitch Deck</vt:lpstr>
      <vt:lpstr>Predicción de exito en películas</vt:lpstr>
      <vt:lpstr>TABLA DE CONTENIDOS</vt:lpstr>
      <vt:lpstr>CONTEXTO</vt:lpstr>
      <vt:lpstr>CONTEXTO</vt:lpstr>
      <vt:lpstr>PROBLEMA Y SOLUCION</vt:lpstr>
      <vt:lpstr>PROBLEMA</vt:lpstr>
      <vt:lpstr>SOLUCIONES </vt:lpstr>
      <vt:lpstr>SOLUCIONES </vt:lpstr>
      <vt:lpstr>SOLUCIONES </vt:lpstr>
      <vt:lpstr>DESCRIPCION DE LOS DATOS</vt:lpstr>
      <vt:lpstr>Breve descripción de los datos mas relevantes </vt:lpstr>
      <vt:lpstr>PRE- PROCESAMIENTO</vt:lpstr>
      <vt:lpstr>PRE-PROCESAMIENTO  </vt:lpstr>
      <vt:lpstr>PRE-PROCESAMIENTO  </vt:lpstr>
      <vt:lpstr>PRE-PROCESAMIENTO  </vt:lpstr>
      <vt:lpstr>VISUALIZACION DE LOS DATOS</vt:lpstr>
      <vt:lpstr>Explorando datos</vt:lpstr>
      <vt:lpstr>Explorando datos</vt:lpstr>
      <vt:lpstr>Explorando datos</vt:lpstr>
      <vt:lpstr>Explorando datos</vt:lpstr>
      <vt:lpstr>Explorando datos</vt:lpstr>
      <vt:lpstr>Explorando datos</vt:lpstr>
      <vt:lpstr>Explorando datos</vt:lpstr>
      <vt:lpstr>Explorando datos</vt:lpstr>
      <vt:lpstr>Explorando datos</vt:lpstr>
      <vt:lpstr>Explorando datos</vt:lpstr>
      <vt:lpstr>Explorando datos</vt:lpstr>
      <vt:lpstr>CONCLUSIONES</vt:lpstr>
      <vt:lpstr>CONCLUSIONES </vt:lpstr>
      <vt:lpstr>CONCLUSIONES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exito en películas</dc:title>
  <cp:lastModifiedBy>jose lopez sanchez</cp:lastModifiedBy>
  <cp:revision>23</cp:revision>
  <dcterms:modified xsi:type="dcterms:W3CDTF">2023-07-06T00:50:29Z</dcterms:modified>
</cp:coreProperties>
</file>