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17-Jun-19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6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17-Jun-19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6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17-Jun-19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0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17-Jun-19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4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17-Jun-19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1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17-Jun-19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9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17-Jun-19</a:t>
            </a:fld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0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17-Jun-19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57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17-Jun-19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7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17-Jun-19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7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17-Jun-19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6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DE077-2B25-4D43-8A5F-B5A94BA1672D}" type="datetimeFigureOut">
              <a:rPr lang="en-US" smtClean="0"/>
              <a:t>17-Jun-19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0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838200" y="10668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err="1" smtClean="0"/>
              <a:t>Sistema</a:t>
            </a:r>
            <a:r>
              <a:rPr lang="en-US" sz="5400" dirty="0" smtClean="0"/>
              <a:t> </a:t>
            </a:r>
            <a:r>
              <a:rPr lang="en-US" sz="5400" dirty="0" err="1" smtClean="0"/>
              <a:t>Accessi</a:t>
            </a:r>
            <a:r>
              <a:rPr lang="en-US" sz="5400" dirty="0" smtClean="0"/>
              <a:t> </a:t>
            </a:r>
            <a:r>
              <a:rPr lang="en-US" sz="5400" dirty="0" err="1" smtClean="0"/>
              <a:t>IoT</a:t>
            </a:r>
            <a:endParaRPr lang="en-US" sz="540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981200" y="2667000"/>
            <a:ext cx="5715000" cy="1371600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/>
              <a:t>Relatore</a:t>
            </a:r>
            <a:r>
              <a:rPr lang="en-US" sz="2800" dirty="0" smtClean="0"/>
              <a:t>: 		</a:t>
            </a:r>
            <a:r>
              <a:rPr lang="en-US" sz="2800" b="1" dirty="0" smtClean="0"/>
              <a:t>Andrea TRENTINI</a:t>
            </a:r>
            <a:endParaRPr lang="en-US" sz="2800" b="1" dirty="0"/>
          </a:p>
          <a:p>
            <a:pPr algn="l"/>
            <a:r>
              <a:rPr lang="en-US" sz="2800" dirty="0" err="1" smtClean="0"/>
              <a:t>Correlatore</a:t>
            </a:r>
            <a:r>
              <a:rPr lang="en-US" sz="2800" dirty="0" smtClean="0"/>
              <a:t>: 		</a:t>
            </a:r>
            <a:r>
              <a:rPr lang="en-US" sz="2800" b="1" dirty="0" smtClean="0"/>
              <a:t>Marco LANZA</a:t>
            </a:r>
            <a:endParaRPr lang="en-US" sz="2800" b="1" dirty="0"/>
          </a:p>
        </p:txBody>
      </p:sp>
      <p:pic>
        <p:nvPicPr>
          <p:cNvPr id="1026" name="Picture 2" descr="C:\Users\Jolsty\Desktop\SimSimGit\SimSim\Tesi_Sistema_Accessi_IoT_Andrei_Ciulpan_872394\presentazione\img\ATENEO_StampaAcald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791076"/>
            <a:ext cx="47244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olsty\Desktop\SimSimGit\SimSim\Tesi_Sistema_Accessi_IoT_Andrei_Ciulpan_872394\presentazione\img\yatta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791075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2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dirty="0" err="1" smtClean="0"/>
              <a:t>Sommario</a:t>
            </a:r>
            <a:endParaRPr lang="en-US" sz="540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89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</Words>
  <Application>Microsoft Office PowerPoint</Application>
  <PresentationFormat>Expunere pe ecran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2</vt:i4>
      </vt:variant>
    </vt:vector>
  </HeadingPairs>
  <TitlesOfParts>
    <vt:vector size="3" baseType="lpstr">
      <vt:lpstr>Temă Office</vt:lpstr>
      <vt:lpstr>Sistema Accessi IoT</vt:lpstr>
      <vt:lpstr>Sommario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Accessi IoT</dc:title>
  <dc:creator>Jolsty</dc:creator>
  <cp:lastModifiedBy>Jolsty</cp:lastModifiedBy>
  <cp:revision>5</cp:revision>
  <dcterms:created xsi:type="dcterms:W3CDTF">2019-06-17T17:30:06Z</dcterms:created>
  <dcterms:modified xsi:type="dcterms:W3CDTF">2019-06-17T18:02:35Z</dcterms:modified>
</cp:coreProperties>
</file>