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</a:t>
            </a:r>
          </a:p>
          <a:p>
            <a:r>
              <a:rPr lang="it-IT" dirty="0" smtClean="0"/>
              <a:t>il progetto su cui ho lavorato durante il tirocinio all'interno di Yatta, </a:t>
            </a:r>
          </a:p>
          <a:p>
            <a:r>
              <a:rPr lang="it-IT" dirty="0" smtClean="0"/>
              <a:t>un makerspace in centro a Milano, munito di un laboratorio in cui gli studenti</a:t>
            </a:r>
          </a:p>
          <a:p>
            <a:r>
              <a:rPr lang="it-IT" dirty="0" smtClean="0"/>
              <a:t>tirocinanti sono inseriti per partecipare allo sviluppo di progetti di physical computing.</a:t>
            </a:r>
          </a:p>
          <a:p>
            <a:r>
              <a:rPr lang="it-IT" dirty="0" smtClean="0"/>
              <a:t>Il progetto ha portato alla creazione di un prototipo (chiamato SimSim) </a:t>
            </a:r>
          </a:p>
          <a:p>
            <a:r>
              <a:rPr lang="it-IT" dirty="0" smtClean="0"/>
              <a:t>di un sistema di controlli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 comunemente chiamati "oggetti smart".  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 requisiti principali sono descritti da questo diagramma dei casi d'uso</a:t>
            </a:r>
          </a:p>
          <a:p>
            <a:r>
              <a:rPr lang="it-IT" dirty="0" smtClean="0"/>
              <a:t>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</a:t>
            </a:r>
          </a:p>
          <a:p>
            <a:r>
              <a:rPr lang="it-IT" dirty="0" smtClean="0"/>
              <a:t>A seguito di ogni accesso avvenuto con successo, il sistema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 essere in grado di fare,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Questi sono i componenti principali del sistema embedded, che riescono a lavorare insieme </a:t>
            </a:r>
          </a:p>
          <a:p>
            <a:r>
              <a:rPr lang="it-IT" dirty="0" smtClean="0"/>
              <a:t>grazie all'Arduino.</a:t>
            </a:r>
          </a:p>
          <a:p>
            <a:r>
              <a:rPr lang="it-IT" dirty="0" smtClean="0"/>
              <a:t>Per implementare la funzione del microcontrollore, è stato scelto l'Arduino UNO, una board </a:t>
            </a:r>
          </a:p>
          <a:p>
            <a:r>
              <a:rPr lang="it-IT" dirty="0" smtClean="0"/>
              <a:t>di basso costo, open-source e facile da programmare tramite il linguaggio di programmazione </a:t>
            </a:r>
          </a:p>
          <a:p>
            <a:r>
              <a:rPr lang="it-IT" dirty="0" smtClean="0"/>
              <a:t>appositamente chiamato Arduino Programming Language.</a:t>
            </a:r>
          </a:p>
          <a:p>
            <a:r>
              <a:rPr lang="it-IT" dirty="0" smtClean="0"/>
              <a:t>Il ricevitore RF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Siccome l'Arduino UNO non può connettersi alla rete locale via WiFi, </a:t>
            </a:r>
          </a:p>
          <a:p>
            <a:r>
              <a:rPr lang="it-IT" dirty="0" smtClean="0"/>
              <a:t>è stato aggiunto un chip chiamato ESP8266 che fa da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stato sviluppato su un Raspberry Pi ed è hostato in locale </a:t>
            </a:r>
            <a:r>
              <a:rPr lang="it-IT" baseline="0" dirty="0" smtClean="0"/>
              <a:t> </a:t>
            </a:r>
            <a:r>
              <a:rPr lang="it-IT" dirty="0" smtClean="0"/>
              <a:t>all'interno di una rete privata e 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Node.js, oltre al fatto di poter creare il back-end utilizzando JavaScript, sono la programmazione </a:t>
            </a:r>
          </a:p>
          <a:p>
            <a:r>
              <a:rPr lang="it-IT" dirty="0" smtClean="0"/>
              <a:t>a eventi (un'azione viene lanciata solo dopo che si è verificato un evento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ed è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(ovvero browser) e</a:t>
            </a:r>
          </a:p>
          <a:p>
            <a:r>
              <a:rPr lang="it-IT" dirty="0" smtClean="0"/>
              <a:t> il server è basata sull'approccio REST (Representational State Transfer) in cui il concetto più importante è l'esistenza di risorse del server a cui si possono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  <a:r>
              <a:rPr lang="it-IT" dirty="0" smtClean="0"/>
              <a:t>Generalmente le API RESTful sfruttano le chiamate HTTP per dare la possibilità ai client di leggere, aggiornare, creare e rimuovere risorse.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L'applicazione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più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vengono presentati </a:t>
            </a:r>
          </a:p>
          <a:p>
            <a:r>
              <a:rPr lang="it-IT" dirty="0" smtClean="0"/>
              <a:t>i dati 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c'era bisogno di avere la connessione Internet sul Raspberry Pi:</a:t>
            </a:r>
            <a:r>
              <a:rPr lang="it-IT" baseline="0" dirty="0" smtClean="0"/>
              <a:t> </a:t>
            </a:r>
            <a:r>
              <a:rPr lang="it-IT" dirty="0" smtClean="0"/>
              <a:t>la mancanza di connessione </a:t>
            </a:r>
          </a:p>
          <a:p>
            <a:r>
              <a:rPr lang="it-IT" dirty="0" smtClean="0"/>
              <a:t>ha sollevato un problema: 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poteva 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 log.</a:t>
            </a:r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aveva problemi a connettersi con l'ultima versione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25-Jun-19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SimSim</a:t>
            </a:r>
            <a:endParaRPr lang="en-US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25859" y="548625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25859" y="1931205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Scopo e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1574405"/>
            <a:ext cx="5491915" cy="47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Diagramma</a:t>
            </a:r>
            <a:r>
              <a:rPr lang="en-US" sz="4000" dirty="0" smtClean="0"/>
              <a:t> </a:t>
            </a:r>
            <a:r>
              <a:rPr lang="en-US" sz="4000" dirty="0" err="1" smtClean="0"/>
              <a:t>dei</a:t>
            </a:r>
            <a:r>
              <a:rPr lang="en-US" sz="4000" dirty="0" smtClean="0"/>
              <a:t> </a:t>
            </a:r>
            <a:r>
              <a:rPr lang="en-US" sz="4000" dirty="0" err="1" smtClean="0"/>
              <a:t>casi</a:t>
            </a:r>
            <a:r>
              <a:rPr lang="en-US" sz="4000" dirty="0" smtClean="0"/>
              <a:t> </a:t>
            </a:r>
            <a:r>
              <a:rPr lang="en-US" sz="4000" dirty="0" err="1" smtClean="0"/>
              <a:t>d’uso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Ricevitore</a:t>
            </a:r>
            <a:r>
              <a:rPr lang="en-US" sz="2400" dirty="0" smtClean="0"/>
              <a:t> RF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Lettore</a:t>
            </a:r>
            <a:r>
              <a:rPr lang="en-US" sz="2400" dirty="0" smtClean="0"/>
              <a:t> RFID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Keypad 4x4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LCD 16x2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Servomotore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5231008" cy="433976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Raspberry Pi | hosting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Node.js 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MongoDB</a:t>
            </a:r>
            <a:r>
              <a:rPr lang="en-US" sz="2400" dirty="0" smtClean="0"/>
              <a:t> | </a:t>
            </a:r>
            <a:r>
              <a:rPr lang="en-US" sz="2400" dirty="0" err="1" smtClean="0"/>
              <a:t>NoSQL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803565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</a:t>
            </a:r>
            <a:r>
              <a:rPr lang="en-US" dirty="0" smtClean="0"/>
              <a:t>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jQuery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EJS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W3CSS | </a:t>
            </a:r>
            <a:r>
              <a:rPr lang="en-US" dirty="0" smtClean="0"/>
              <a:t>responsive 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affrontati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-&gt;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miglioramenti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Sistema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Sistema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783</TotalTime>
  <Words>1625</Words>
  <Application>Microsoft Office PowerPoint</Application>
  <PresentationFormat>Expunere pe ecran (4:3)</PresentationFormat>
  <Paragraphs>170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45</cp:revision>
  <dcterms:created xsi:type="dcterms:W3CDTF">2019-06-17T17:30:06Z</dcterms:created>
  <dcterms:modified xsi:type="dcterms:W3CDTF">2019-06-25T18:52:06Z</dcterms:modified>
</cp:coreProperties>
</file>