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4"/>
            <p14:sldId id="260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21-Jun-19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Sistema</a:t>
            </a:r>
            <a:r>
              <a:rPr lang="en-US" sz="5400" dirty="0" smtClean="0"/>
              <a:t> </a:t>
            </a:r>
            <a:r>
              <a:rPr lang="en-US" sz="5400" dirty="0" err="1" smtClean="0"/>
              <a:t>Accessi</a:t>
            </a:r>
            <a:r>
              <a:rPr lang="en-US" sz="5400" dirty="0" smtClean="0"/>
              <a:t> </a:t>
            </a:r>
            <a:r>
              <a:rPr lang="en-US" sz="5400" dirty="0" err="1" smtClean="0"/>
              <a:t>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4581150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65" y="4832074"/>
            <a:ext cx="2995590" cy="11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SimSim</a:t>
            </a:r>
            <a:endParaRPr lang="en-US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0" y="1542253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2186274" y="5771705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2929735"/>
            <a:ext cx="8229600" cy="1190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25839" y="548625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25859" y="1931205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Scopo e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90" y="663840"/>
            <a:ext cx="5780193" cy="53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01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Linguaggio</a:t>
            </a:r>
            <a:r>
              <a:rPr lang="en-US" dirty="0" smtClean="0"/>
              <a:t>: </a:t>
            </a:r>
            <a:r>
              <a:rPr lang="en-US" dirty="0" err="1" smtClean="0"/>
              <a:t>Arduino</a:t>
            </a:r>
            <a:r>
              <a:rPr lang="en-US" dirty="0" smtClean="0"/>
              <a:t> Programming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err="1" smtClean="0"/>
              <a:t>Ricevitore</a:t>
            </a:r>
            <a:r>
              <a:rPr lang="en-US" dirty="0" smtClean="0"/>
              <a:t> RF</a:t>
            </a:r>
          </a:p>
          <a:p>
            <a:r>
              <a:rPr lang="en-US" dirty="0" err="1" smtClean="0"/>
              <a:t>Lettore</a:t>
            </a:r>
            <a:r>
              <a:rPr lang="en-US" dirty="0" smtClean="0"/>
              <a:t> RFID</a:t>
            </a:r>
            <a:endParaRPr lang="en-US" dirty="0" smtClean="0"/>
          </a:p>
          <a:p>
            <a:r>
              <a:rPr lang="en-US" dirty="0" smtClean="0"/>
              <a:t>Keypad 4x4</a:t>
            </a:r>
          </a:p>
          <a:p>
            <a:r>
              <a:rPr lang="en-US" dirty="0" smtClean="0"/>
              <a:t>LCD 16x2</a:t>
            </a:r>
          </a:p>
          <a:p>
            <a:r>
              <a:rPr lang="en-US" dirty="0" err="1" smtClean="0"/>
              <a:t>Servomotore</a:t>
            </a:r>
            <a:endParaRPr lang="en-US" dirty="0" smtClean="0"/>
          </a:p>
          <a:p>
            <a:r>
              <a:rPr lang="en-US" dirty="0" smtClean="0"/>
              <a:t>ESP8266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077145" y="3150200"/>
            <a:ext cx="2732220" cy="676649"/>
          </a:xfrm>
        </p:spPr>
        <p:txBody>
          <a:bodyPr>
            <a:normAutofit/>
          </a:bodyPr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pic>
        <p:nvPicPr>
          <p:cNvPr id="4" name="Picture 3" descr="C:\Users\Jolsty\Desktop\SimSimGit\SimSim\Tesi_Sistema_Accessi_IoT_Andrei_Ciulpan_872394\img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5" y="1409773"/>
            <a:ext cx="4419797" cy="48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69905" y="1600201"/>
            <a:ext cx="7681000" cy="44787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Back-End: </a:t>
            </a:r>
            <a:r>
              <a:rPr lang="en-US" dirty="0" smtClean="0"/>
              <a:t>JavaScript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Raspberry Pi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Node.js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RESTful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Front-End: HTML5 / CSS / JavaScript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jQuery</a:t>
            </a:r>
            <a:endParaRPr lang="en-US" dirty="0"/>
          </a:p>
          <a:p>
            <a:r>
              <a:rPr lang="en-US" dirty="0"/>
              <a:t>EJS</a:t>
            </a:r>
          </a:p>
          <a:p>
            <a:r>
              <a:rPr lang="en-US" dirty="0"/>
              <a:t>W3CSS </a:t>
            </a:r>
            <a:r>
              <a:rPr lang="en-US" dirty="0" smtClean="0"/>
              <a:t>	 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854395"/>
            <a:ext cx="8229600" cy="3566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Raspberry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connessione</a:t>
            </a:r>
            <a:r>
              <a:rPr lang="en-US" dirty="0" smtClean="0"/>
              <a:t> Internet: RTC </a:t>
            </a:r>
          </a:p>
          <a:p>
            <a:r>
              <a:rPr lang="en-US" dirty="0" err="1" smtClean="0"/>
              <a:t>Incompatibilità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Raspbian</a:t>
            </a:r>
            <a:r>
              <a:rPr lang="en-US" dirty="0" smtClean="0"/>
              <a:t> e </a:t>
            </a:r>
            <a:r>
              <a:rPr lang="en-US" dirty="0" err="1" smtClean="0"/>
              <a:t>architettura</a:t>
            </a:r>
            <a:r>
              <a:rPr lang="en-US" dirty="0" smtClean="0"/>
              <a:t> 64 bit -&gt; </a:t>
            </a:r>
            <a:r>
              <a:rPr lang="en-US" dirty="0" err="1" smtClean="0"/>
              <a:t>openSUSE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Problema</a:t>
            </a:r>
            <a:r>
              <a:rPr lang="en-US" dirty="0" smtClean="0"/>
              <a:t> di </a:t>
            </a:r>
            <a:r>
              <a:rPr lang="en-US" dirty="0" err="1" smtClean="0"/>
              <a:t>sicurezza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rete locale -&gt; router </a:t>
            </a:r>
            <a:r>
              <a:rPr lang="en-US" dirty="0" err="1" smtClean="0"/>
              <a:t>dedicato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LAN </a:t>
            </a:r>
            <a:r>
              <a:rPr lang="en-US" dirty="0" err="1" smtClean="0"/>
              <a:t>privata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Disattivazione</a:t>
            </a:r>
            <a:r>
              <a:rPr lang="en-US" dirty="0" smtClean="0"/>
              <a:t> </a:t>
            </a:r>
            <a:r>
              <a:rPr lang="en-US" dirty="0" err="1" smtClean="0"/>
              <a:t>tessere</a:t>
            </a:r>
            <a:r>
              <a:rPr lang="en-US" dirty="0" smtClean="0"/>
              <a:t> </a:t>
            </a:r>
            <a:r>
              <a:rPr lang="en-US" dirty="0" err="1" smtClean="0"/>
              <a:t>soci</a:t>
            </a:r>
            <a:r>
              <a:rPr lang="en-US" dirty="0" smtClean="0"/>
              <a:t> non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iscritti</a:t>
            </a:r>
            <a:r>
              <a:rPr lang="en-US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alzare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standard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commerciali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Sistema</a:t>
            </a:r>
            <a:r>
              <a:rPr lang="en-US" dirty="0" smtClean="0"/>
              <a:t> di login </a:t>
            </a:r>
          </a:p>
          <a:p>
            <a:r>
              <a:rPr lang="en-US" dirty="0" smtClean="0"/>
              <a:t>Fascia </a:t>
            </a:r>
            <a:r>
              <a:rPr lang="en-US" dirty="0" err="1" smtClean="0"/>
              <a:t>oraria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endParaRPr lang="en-US" dirty="0" smtClean="0"/>
          </a:p>
          <a:p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rilevamento</a:t>
            </a:r>
            <a:endParaRPr lang="en-US" dirty="0" smtClean="0"/>
          </a:p>
          <a:p>
            <a:r>
              <a:rPr lang="en-US" dirty="0" err="1" smtClean="0"/>
              <a:t>Videocamera</a:t>
            </a:r>
            <a:endParaRPr lang="en-US" dirty="0" smtClean="0"/>
          </a:p>
          <a:p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allarme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280</TotalTime>
  <Words>141</Words>
  <Application>Microsoft Office PowerPoint</Application>
  <PresentationFormat>Expunere pe ecran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22</cp:revision>
  <dcterms:created xsi:type="dcterms:W3CDTF">2019-06-17T17:30:06Z</dcterms:created>
  <dcterms:modified xsi:type="dcterms:W3CDTF">2019-06-21T12:02:23Z</dcterms:modified>
</cp:coreProperties>
</file>