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23-Jun-19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919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2929735"/>
            <a:ext cx="8229600" cy="1190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25839" y="548625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25859" y="1931205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Scopo e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1574405"/>
            <a:ext cx="5491915" cy="47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Diagramma</a:t>
            </a:r>
            <a:r>
              <a:rPr lang="en-US" sz="4000" dirty="0" smtClean="0"/>
              <a:t> </a:t>
            </a:r>
            <a:r>
              <a:rPr lang="en-US" sz="4000" dirty="0" err="1" smtClean="0"/>
              <a:t>dei</a:t>
            </a:r>
            <a:r>
              <a:rPr lang="en-US" sz="4000" dirty="0" smtClean="0"/>
              <a:t> </a:t>
            </a:r>
            <a:r>
              <a:rPr lang="en-US" sz="4000" dirty="0" err="1" smtClean="0"/>
              <a:t>casi</a:t>
            </a:r>
            <a:r>
              <a:rPr lang="en-US" sz="4000" dirty="0" smtClean="0"/>
              <a:t> </a:t>
            </a:r>
            <a:r>
              <a:rPr lang="en-US" sz="4000" dirty="0" err="1" smtClean="0"/>
              <a:t>d’uso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726340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Linguaggio</a:t>
            </a:r>
            <a:r>
              <a:rPr lang="en-US" sz="2400" dirty="0" smtClean="0"/>
              <a:t>: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Ricevitore</a:t>
            </a:r>
            <a:r>
              <a:rPr lang="en-US" sz="2400" dirty="0" smtClean="0"/>
              <a:t> RF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Lettore</a:t>
            </a:r>
            <a:r>
              <a:rPr lang="en-US" sz="2400" dirty="0" smtClean="0"/>
              <a:t> RFID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Keypad 4x4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LCD 16x2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Servomotore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5231008" cy="433976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Raspberry </a:t>
            </a:r>
            <a:r>
              <a:rPr lang="en-US" sz="2400" dirty="0" smtClean="0"/>
              <a:t>Pi | hosting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Node.js 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MongoDB</a:t>
            </a:r>
            <a:r>
              <a:rPr lang="en-US" sz="2400" dirty="0" smtClean="0"/>
              <a:t> | </a:t>
            </a:r>
            <a:r>
              <a:rPr lang="en-US" sz="2400" dirty="0" err="1" smtClean="0"/>
              <a:t>NoSQL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9475" y="2161635"/>
            <a:ext cx="2304300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Pattern MVC</a:t>
            </a:r>
            <a:endParaRPr lang="en-US" sz="24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Front-End: HTML5 / CSS / JavaScript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jQuery</a:t>
            </a:r>
            <a:endParaRPr lang="en-US" dirty="0"/>
          </a:p>
          <a:p>
            <a:r>
              <a:rPr lang="en-US" dirty="0"/>
              <a:t>EJS</a:t>
            </a:r>
          </a:p>
          <a:p>
            <a:r>
              <a:rPr lang="en-US" dirty="0"/>
              <a:t>W3CSS </a:t>
            </a:r>
            <a:r>
              <a:rPr lang="en-US" dirty="0" smtClean="0"/>
              <a:t>	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54395"/>
            <a:ext cx="8229600" cy="3566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connessione</a:t>
            </a:r>
            <a:r>
              <a:rPr lang="en-US" dirty="0" smtClean="0"/>
              <a:t> </a:t>
            </a:r>
            <a:r>
              <a:rPr lang="en-US" dirty="0" smtClean="0"/>
              <a:t>Internet -&gt; RTC </a:t>
            </a:r>
            <a:endParaRPr lang="en-US" dirty="0" smtClean="0"/>
          </a:p>
          <a:p>
            <a:r>
              <a:rPr lang="en-US" dirty="0" err="1" smtClean="0"/>
              <a:t>Incompatibilità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Raspbian</a:t>
            </a:r>
            <a:r>
              <a:rPr lang="en-US" dirty="0" smtClean="0"/>
              <a:t> e </a:t>
            </a:r>
            <a:r>
              <a:rPr lang="en-US" dirty="0" err="1" smtClean="0"/>
              <a:t>architettura</a:t>
            </a:r>
            <a:r>
              <a:rPr lang="en-US" dirty="0" smtClean="0"/>
              <a:t> 64 bit -&gt; </a:t>
            </a:r>
            <a:r>
              <a:rPr lang="en-US" dirty="0" err="1" smtClean="0"/>
              <a:t>openSUSE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rete locale -&gt; router </a:t>
            </a:r>
            <a:r>
              <a:rPr lang="en-US" dirty="0" err="1" smtClean="0"/>
              <a:t>dedicato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LAN </a:t>
            </a:r>
            <a:r>
              <a:rPr lang="en-US" dirty="0" err="1" smtClean="0"/>
              <a:t>privata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Disattivazione</a:t>
            </a:r>
            <a:r>
              <a:rPr lang="en-US" dirty="0" smtClean="0"/>
              <a:t> </a:t>
            </a:r>
            <a:r>
              <a:rPr lang="en-US" dirty="0" err="1" smtClean="0"/>
              <a:t>tessere</a:t>
            </a:r>
            <a:r>
              <a:rPr lang="en-US" dirty="0" smtClean="0"/>
              <a:t> </a:t>
            </a:r>
            <a:r>
              <a:rPr lang="en-US" dirty="0" err="1" smtClean="0"/>
              <a:t>soci</a:t>
            </a:r>
            <a:r>
              <a:rPr lang="en-US" dirty="0" smtClean="0"/>
              <a:t> non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iscritti</a:t>
            </a:r>
            <a:r>
              <a:rPr lang="en-US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alzare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standard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commerciali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Sistema di login </a:t>
            </a:r>
          </a:p>
          <a:p>
            <a:r>
              <a:rPr lang="en-US" dirty="0" smtClean="0"/>
              <a:t>Fascia </a:t>
            </a:r>
            <a:r>
              <a:rPr lang="en-US" dirty="0" err="1" smtClean="0"/>
              <a:t>oraria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 smtClean="0"/>
          </a:p>
          <a:p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rilevamento</a:t>
            </a:r>
            <a:endParaRPr lang="en-US" dirty="0" smtClean="0"/>
          </a:p>
          <a:p>
            <a:r>
              <a:rPr lang="en-US" dirty="0" smtClean="0"/>
              <a:t>Sistema </a:t>
            </a:r>
            <a:r>
              <a:rPr lang="en-US" dirty="0" smtClean="0"/>
              <a:t>di </a:t>
            </a:r>
            <a:r>
              <a:rPr lang="en-US" dirty="0" err="1" smtClean="0"/>
              <a:t>allarme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648</TotalTime>
  <Words>159</Words>
  <Application>Microsoft Office PowerPoint</Application>
  <PresentationFormat>Expunere pe ecran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33</cp:revision>
  <dcterms:created xsi:type="dcterms:W3CDTF">2019-06-17T17:30:06Z</dcterms:created>
  <dcterms:modified xsi:type="dcterms:W3CDTF">2019-06-23T21:20:18Z</dcterms:modified>
</cp:coreProperties>
</file>