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31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6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92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34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37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6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8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62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69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0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34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FBFD-559A-4BF1-B189-B4679482FF06}" type="datetimeFigureOut">
              <a:rPr lang="es-ES" smtClean="0"/>
              <a:t>27/12/2012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E532-DAA1-41E2-A91E-B00597FA8FA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1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620688"/>
            <a:ext cx="8856984" cy="39810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173993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OC.ASP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179512" y="1679389"/>
            <a:ext cx="8856984" cy="22536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08720"/>
            <a:ext cx="14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HEADOC.ASP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177281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DETAOC.ASP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005064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BOTTOMOC.ASP</a:t>
            </a:r>
            <a:endParaRPr lang="es-ES" dirty="0"/>
          </a:p>
        </p:txBody>
      </p:sp>
      <p:pic>
        <p:nvPicPr>
          <p:cNvPr id="12" name="Picture 11" descr="ORDENES DE COMPRA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5" b="69395"/>
          <a:stretch/>
        </p:blipFill>
        <p:spPr>
          <a:xfrm>
            <a:off x="1586116" y="698340"/>
            <a:ext cx="7378372" cy="786444"/>
          </a:xfrm>
          <a:prstGeom prst="rect">
            <a:avLst/>
          </a:prstGeom>
        </p:spPr>
      </p:pic>
      <p:pic>
        <p:nvPicPr>
          <p:cNvPr id="13" name="Picture 12" descr="ORDENES DE COMPRA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3" t="31603" r="21343" b="33817"/>
          <a:stretch/>
        </p:blipFill>
        <p:spPr>
          <a:xfrm>
            <a:off x="1679990" y="1740224"/>
            <a:ext cx="6619366" cy="2053854"/>
          </a:xfrm>
          <a:prstGeom prst="rect">
            <a:avLst/>
          </a:prstGeom>
        </p:spPr>
      </p:pic>
      <p:pic>
        <p:nvPicPr>
          <p:cNvPr id="14" name="Picture 13" descr="ORDENES DE COMPRA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9" t="91061" r="44099" b="3433"/>
          <a:stretch/>
        </p:blipFill>
        <p:spPr>
          <a:xfrm>
            <a:off x="2042012" y="3950340"/>
            <a:ext cx="2007322" cy="50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5662" y="4767364"/>
            <a:ext cx="28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REPORTES/PRNOC.ASP?OC=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856369" y="5152546"/>
            <a:ext cx="26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COMUN/DELEOC.ASP?OC=</a:t>
            </a:r>
            <a:endParaRPr lang="es-ES" dirty="0"/>
          </a:p>
        </p:txBody>
      </p:sp>
      <p:pic>
        <p:nvPicPr>
          <p:cNvPr id="17" name="Picture 16" descr="ORDENES DE COMPRA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3" t="91061" r="44733" b="4169"/>
          <a:stretch/>
        </p:blipFill>
        <p:spPr>
          <a:xfrm>
            <a:off x="411924" y="4687125"/>
            <a:ext cx="443738" cy="436694"/>
          </a:xfrm>
          <a:prstGeom prst="rect">
            <a:avLst/>
          </a:prstGeom>
        </p:spPr>
      </p:pic>
      <p:pic>
        <p:nvPicPr>
          <p:cNvPr id="18" name="Picture 17" descr="ORDENES DE COMPRA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7" t="90952" r="47152" b="4278"/>
          <a:stretch/>
        </p:blipFill>
        <p:spPr>
          <a:xfrm>
            <a:off x="439027" y="5085184"/>
            <a:ext cx="340815" cy="436694"/>
          </a:xfrm>
          <a:prstGeom prst="rect">
            <a:avLst/>
          </a:prstGeom>
        </p:spPr>
      </p:pic>
      <p:pic>
        <p:nvPicPr>
          <p:cNvPr id="19" name="Picture 18" descr="ORDENES DE COMPRA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1" t="91141" r="48975" b="4331"/>
          <a:stretch/>
        </p:blipFill>
        <p:spPr>
          <a:xfrm>
            <a:off x="411924" y="5521878"/>
            <a:ext cx="395020" cy="414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6369" y="5567108"/>
            <a:ext cx="193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FICHAOC.ASP?OC=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4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39" y="476672"/>
            <a:ext cx="3711673" cy="29625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128951" y="3789040"/>
            <a:ext cx="3938993" cy="2760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4112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FICHAOC.ASP</a:t>
            </a:r>
            <a:endParaRPr lang="es-ES" dirty="0"/>
          </a:p>
        </p:txBody>
      </p:sp>
      <p:pic>
        <p:nvPicPr>
          <p:cNvPr id="6" name="Picture 5" descr="FICHA O/C - Windows Internet Explor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1" y="476672"/>
            <a:ext cx="3562814" cy="2857997"/>
          </a:xfrm>
          <a:prstGeom prst="rect">
            <a:avLst/>
          </a:prstGeom>
        </p:spPr>
      </p:pic>
      <p:pic>
        <p:nvPicPr>
          <p:cNvPr id="7" name="Picture 6" descr="FICHA O/C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8" y="3866931"/>
            <a:ext cx="3825627" cy="26696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296" y="3491716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FICHAOCDETA.ASP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327441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FICHAOCDETA.ASP</a:t>
            </a:r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4355976" y="731599"/>
            <a:ext cx="4515057" cy="55777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/>
          <p:cNvSpPr/>
          <p:nvPr/>
        </p:nvSpPr>
        <p:spPr>
          <a:xfrm>
            <a:off x="4644009" y="2374101"/>
            <a:ext cx="3985720" cy="22790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Box 12"/>
          <p:cNvSpPr txBox="1"/>
          <p:nvPr/>
        </p:nvSpPr>
        <p:spPr>
          <a:xfrm>
            <a:off x="7074414" y="2420888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LINEASOC.ASP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348880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Iframe.detalle.src</a:t>
            </a:r>
            <a:endParaRPr lang="es-ES" dirty="0"/>
          </a:p>
        </p:txBody>
      </p:sp>
      <p:pic>
        <p:nvPicPr>
          <p:cNvPr id="15" name="Picture 14" descr="FICHA O/C - Windows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4" b="21393"/>
          <a:stretch/>
        </p:blipFill>
        <p:spPr>
          <a:xfrm>
            <a:off x="4644008" y="2989613"/>
            <a:ext cx="3835361" cy="1058603"/>
          </a:xfrm>
          <a:prstGeom prst="rect">
            <a:avLst/>
          </a:prstGeom>
        </p:spPr>
      </p:pic>
      <p:pic>
        <p:nvPicPr>
          <p:cNvPr id="16" name="Picture 15" descr="FICHA O/C - Windows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92"/>
          <a:stretch/>
        </p:blipFill>
        <p:spPr>
          <a:xfrm>
            <a:off x="4382364" y="800110"/>
            <a:ext cx="4438108" cy="1260737"/>
          </a:xfrm>
          <a:prstGeom prst="rect">
            <a:avLst/>
          </a:prstGeom>
        </p:spPr>
      </p:pic>
      <p:pic>
        <p:nvPicPr>
          <p:cNvPr id="17" name="Picture 16" descr="FICHA O/C - Windows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1" t="79578"/>
          <a:stretch/>
        </p:blipFill>
        <p:spPr>
          <a:xfrm>
            <a:off x="6098831" y="5308207"/>
            <a:ext cx="2762853" cy="9376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7178" y="5777054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window.open</a:t>
            </a:r>
            <a:endParaRPr lang="es-ES" dirty="0"/>
          </a:p>
        </p:txBody>
      </p:sp>
      <p:sp>
        <p:nvSpPr>
          <p:cNvPr id="20" name="Rectangle 19"/>
          <p:cNvSpPr/>
          <p:nvPr/>
        </p:nvSpPr>
        <p:spPr>
          <a:xfrm>
            <a:off x="6302466" y="4710726"/>
            <a:ext cx="235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MAINARTICULOOC.ASP</a:t>
            </a:r>
            <a:endParaRPr lang="es-E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47864" y="3439235"/>
            <a:ext cx="0" cy="349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3"/>
          </p:cNvCxnSpPr>
          <p:nvPr/>
        </p:nvCxnSpPr>
        <p:spPr>
          <a:xfrm flipV="1">
            <a:off x="4067944" y="5169098"/>
            <a:ext cx="288032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8856984" cy="55446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173993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MAINARTUCULOOC.ASP</a:t>
            </a:r>
            <a:endParaRPr lang="es-ES" b="1" dirty="0"/>
          </a:p>
        </p:txBody>
      </p:sp>
      <p:sp>
        <p:nvSpPr>
          <p:cNvPr id="6" name="Rectangle 5"/>
          <p:cNvSpPr/>
          <p:nvPr/>
        </p:nvSpPr>
        <p:spPr>
          <a:xfrm>
            <a:off x="4608004" y="620688"/>
            <a:ext cx="4428492" cy="55446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212399" y="695725"/>
            <a:ext cx="19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ARTUCULOOC.ASP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695725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OFILINOC.ASP</a:t>
            </a:r>
            <a:endParaRPr lang="es-ES" dirty="0"/>
          </a:p>
        </p:txBody>
      </p:sp>
      <p:pic>
        <p:nvPicPr>
          <p:cNvPr id="9" name="Picture 8" descr="Detalle de Artículo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0" r="50000"/>
          <a:stretch/>
        </p:blipFill>
        <p:spPr>
          <a:xfrm>
            <a:off x="323528" y="1210400"/>
            <a:ext cx="4215401" cy="4113596"/>
          </a:xfrm>
          <a:prstGeom prst="rect">
            <a:avLst/>
          </a:prstGeom>
        </p:spPr>
      </p:pic>
      <p:pic>
        <p:nvPicPr>
          <p:cNvPr id="10" name="Picture 9" descr="Detalle de Artículo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7" t="20065"/>
          <a:stretch/>
        </p:blipFill>
        <p:spPr>
          <a:xfrm>
            <a:off x="4641075" y="1196752"/>
            <a:ext cx="4179397" cy="41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mabel</dc:creator>
  <cp:lastModifiedBy>mabel</cp:lastModifiedBy>
  <cp:revision>5</cp:revision>
  <dcterms:created xsi:type="dcterms:W3CDTF">2012-12-27T17:06:38Z</dcterms:created>
  <dcterms:modified xsi:type="dcterms:W3CDTF">2012-12-27T17:53:35Z</dcterms:modified>
</cp:coreProperties>
</file>