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55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797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739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4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49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25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92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03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64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2932-AA09-4189-B2B6-B5C3A9A5EC1A}" type="datetimeFigureOut">
              <a:rPr lang="es-PE" smtClean="0"/>
              <a:t>29/08/2014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8E65-7A07-408C-A4DA-E70DADE4FC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4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O -&gt; RAGMAN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3" y="0"/>
            <a:ext cx="11488753" cy="679227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3900" y="4787900"/>
            <a:ext cx="4508500" cy="266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 Adicionales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OPCIONALES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3900" y="5194300"/>
            <a:ext cx="1358900" cy="266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err="1" smtClean="0"/>
              <a:t>House</a:t>
            </a:r>
            <a:r>
              <a:rPr lang="es-PE" sz="1200" dirty="0" smtClean="0"/>
              <a:t> </a:t>
            </a:r>
            <a:r>
              <a:rPr lang="es-PE" sz="1200" dirty="0" err="1" smtClean="0"/>
              <a:t>Packing</a:t>
            </a:r>
            <a:r>
              <a:rPr lang="es-PE" sz="1200" dirty="0" smtClean="0"/>
              <a:t> </a:t>
            </a:r>
            <a:endParaRPr lang="es-PE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154353" y="5194300"/>
            <a:ext cx="28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Si / No </a:t>
            </a:r>
            <a:r>
              <a:rPr lang="es-PE" sz="1200" dirty="0" smtClean="0">
                <a:sym typeface="Wingdings" panose="05000000000000000000" pitchFamily="2" charset="2"/>
              </a:rPr>
              <a:t> sale de </a:t>
            </a:r>
            <a:r>
              <a:rPr lang="es-PE" sz="1200" dirty="0" err="1" smtClean="0">
                <a:sym typeface="Wingdings" panose="05000000000000000000" pitchFamily="2" charset="2"/>
              </a:rPr>
              <a:t>Parametros.house</a:t>
            </a:r>
            <a:r>
              <a:rPr lang="es-PE" sz="1200" dirty="0" smtClean="0">
                <a:sym typeface="Wingdings" panose="05000000000000000000" pitchFamily="2" charset="2"/>
              </a:rPr>
              <a:t> = 0.09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723900" y="5507938"/>
            <a:ext cx="1358900" cy="266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Fecha llegada PO</a:t>
            </a:r>
            <a:endParaRPr lang="es-PE" sz="1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5507938"/>
            <a:ext cx="806450" cy="31833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23900" y="5854786"/>
            <a:ext cx="1358900" cy="266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Talla BIG</a:t>
            </a:r>
            <a:endParaRPr lang="es-PE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154353" y="5854786"/>
            <a:ext cx="32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Si / No </a:t>
            </a:r>
            <a:r>
              <a:rPr lang="es-PE" sz="1200" dirty="0" smtClean="0">
                <a:sym typeface="Wingdings" panose="05000000000000000000" pitchFamily="2" charset="2"/>
              </a:rPr>
              <a:t> el FOB por color = </a:t>
            </a:r>
            <a:r>
              <a:rPr lang="es-PE" sz="1200" dirty="0" err="1" smtClean="0">
                <a:sym typeface="Wingdings" panose="05000000000000000000" pitchFamily="2" charset="2"/>
              </a:rPr>
              <a:t>cotización.FOB</a:t>
            </a:r>
            <a:r>
              <a:rPr lang="es-PE" sz="1200" dirty="0" smtClean="0">
                <a:sym typeface="Wingdings" panose="05000000000000000000" pitchFamily="2" charset="2"/>
              </a:rPr>
              <a:t>*1.25</a:t>
            </a:r>
            <a:endParaRPr lang="es-PE" sz="1200" dirty="0"/>
          </a:p>
        </p:txBody>
      </p:sp>
      <p:sp>
        <p:nvSpPr>
          <p:cNvPr id="13" name="Rectángulo 12"/>
          <p:cNvSpPr/>
          <p:nvPr/>
        </p:nvSpPr>
        <p:spPr>
          <a:xfrm>
            <a:off x="5609038" y="5184001"/>
            <a:ext cx="1358900" cy="266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Observaciones</a:t>
            </a:r>
            <a:endParaRPr lang="es-PE" sz="1200" dirty="0"/>
          </a:p>
        </p:txBody>
      </p:sp>
      <p:sp>
        <p:nvSpPr>
          <p:cNvPr id="15" name="Rectángulo 14"/>
          <p:cNvSpPr/>
          <p:nvPr/>
        </p:nvSpPr>
        <p:spPr>
          <a:xfrm>
            <a:off x="7137400" y="5194300"/>
            <a:ext cx="4343400" cy="92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PE" sz="1400" dirty="0" smtClean="0"/>
              <a:t>Texto de Hasta 100 caracteres, aplica a todos los colores de la PO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47439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1" y="514782"/>
            <a:ext cx="6865361" cy="53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85900" y="675409"/>
            <a:ext cx="30144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Archivos Modificados/nuevos: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Estilos1.css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Fichapos.asp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Inserpos.asp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485900" y="2899382"/>
            <a:ext cx="2045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Ejecutar Scripts 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Adicionales_pos</a:t>
            </a:r>
            <a:r>
              <a:rPr lang="es-E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Fichapos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77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55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Molina</dc:creator>
  <cp:lastModifiedBy>Mabel Molina</cp:lastModifiedBy>
  <cp:revision>8</cp:revision>
  <cp:lastPrinted>2014-08-29T21:38:50Z</cp:lastPrinted>
  <dcterms:created xsi:type="dcterms:W3CDTF">2014-08-28T13:50:13Z</dcterms:created>
  <dcterms:modified xsi:type="dcterms:W3CDTF">2014-08-29T21:40:14Z</dcterms:modified>
</cp:coreProperties>
</file>