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34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9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0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6371-00E3-4DE4-83FA-8620A0856FB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1C9D-326A-40C5-B3B5-5F4E0F76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0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6659"/>
            <a:ext cx="9083248" cy="2040596"/>
          </a:xfrm>
        </p:spPr>
        <p:txBody>
          <a:bodyPr/>
          <a:lstStyle/>
          <a:p>
            <a:r>
              <a:rPr lang="en-US" sz="8000" dirty="0" smtClean="0"/>
              <a:t>Group </a:t>
            </a:r>
            <a:r>
              <a:rPr lang="en-US" sz="8000" dirty="0" smtClean="0"/>
              <a:t>3 Manual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114" y="2237255"/>
            <a:ext cx="8144134" cy="1038878"/>
          </a:xfrm>
        </p:spPr>
        <p:txBody>
          <a:bodyPr>
            <a:normAutofit/>
          </a:bodyPr>
          <a:lstStyle/>
          <a:p>
            <a:r>
              <a:rPr lang="en-US" dirty="0" smtClean="0"/>
              <a:t>Payroll Management </a:t>
            </a:r>
            <a:r>
              <a:rPr lang="en-US" dirty="0" smtClean="0"/>
              <a:t>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4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3" y="1535503"/>
            <a:ext cx="6168538" cy="46446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3264" y="1535503"/>
            <a:ext cx="5408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ADD </a:t>
            </a:r>
            <a:r>
              <a:rPr lang="en-US" sz="2400" b="1" dirty="0" smtClean="0"/>
              <a:t>EMPLOYEE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/>
              <a:t>This tab is form table for adding data of </a:t>
            </a:r>
            <a:r>
              <a:rPr lang="en-US" sz="2400" b="1" dirty="0" err="1"/>
              <a:t>o</a:t>
            </a:r>
            <a:r>
              <a:rPr lang="en-US" sz="2400" b="1" dirty="0" err="1" smtClean="0"/>
              <a:t>f</a:t>
            </a:r>
            <a:r>
              <a:rPr lang="en-US" sz="2400" b="1" dirty="0" smtClean="0"/>
              <a:t> a new employee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733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2" y="1708029"/>
            <a:ext cx="5976024" cy="44943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70746" y="1708028"/>
            <a:ext cx="55212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UPDATE </a:t>
            </a:r>
            <a:r>
              <a:rPr lang="en-US" b="1" dirty="0" smtClean="0"/>
              <a:t>EMPLOYEE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This tab is form table for </a:t>
            </a:r>
            <a:r>
              <a:rPr lang="en-US" b="1" dirty="0" smtClean="0"/>
              <a:t>updating data </a:t>
            </a:r>
            <a:r>
              <a:rPr lang="en-US" b="1" dirty="0"/>
              <a:t>of </a:t>
            </a:r>
          </a:p>
          <a:p>
            <a:r>
              <a:rPr lang="en-US" b="1" dirty="0"/>
              <a:t>Of </a:t>
            </a:r>
            <a:r>
              <a:rPr lang="en-US" b="1" dirty="0" smtClean="0"/>
              <a:t>a </a:t>
            </a:r>
            <a:r>
              <a:rPr lang="en-US" b="1" dirty="0"/>
              <a:t>employee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Ex.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Promotion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Address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31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1" y="1311216"/>
            <a:ext cx="6107008" cy="45928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4436" y="1311216"/>
            <a:ext cx="4911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ADD </a:t>
            </a:r>
            <a:r>
              <a:rPr lang="en-US" b="1" dirty="0" smtClean="0"/>
              <a:t>POSITION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This tab is form table for </a:t>
            </a:r>
            <a:r>
              <a:rPr lang="en-US" b="1" dirty="0" smtClean="0"/>
              <a:t>adding new position or promotion of employee.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12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1328467"/>
            <a:ext cx="6269570" cy="47141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38637" y="1328467"/>
            <a:ext cx="55533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ADD </a:t>
            </a:r>
            <a:r>
              <a:rPr lang="en-US" sz="2400" b="1" dirty="0" smtClean="0"/>
              <a:t>DEPARTMENT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/>
              <a:t>This tab is form table for adding new </a:t>
            </a:r>
            <a:r>
              <a:rPr lang="en-US" sz="2400" b="1" dirty="0" smtClean="0"/>
              <a:t>department for the new employee or transferred employee.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655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8" y="1449238"/>
            <a:ext cx="6447314" cy="48278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4297" y="1449238"/>
            <a:ext cx="49177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USERS</a:t>
            </a:r>
          </a:p>
          <a:p>
            <a:endParaRPr lang="en-US" sz="2400" b="1" dirty="0"/>
          </a:p>
          <a:p>
            <a:r>
              <a:rPr lang="en-US" sz="2400" b="1" dirty="0"/>
              <a:t>This area is viewing data information of </a:t>
            </a:r>
            <a:r>
              <a:rPr lang="en-US" sz="2400" b="1" dirty="0" smtClean="0"/>
              <a:t>the user of the payroll system.</a:t>
            </a:r>
            <a:endParaRPr lang="en-US" sz="24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2697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2" y="1414732"/>
            <a:ext cx="6509169" cy="46938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83408" y="1414732"/>
            <a:ext cx="5208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ADD </a:t>
            </a:r>
            <a:r>
              <a:rPr lang="en-US" b="1" dirty="0" smtClean="0"/>
              <a:t>USER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This tab is form table for adding data of </a:t>
            </a:r>
          </a:p>
          <a:p>
            <a:r>
              <a:rPr lang="en-US" b="1" dirty="0" smtClean="0"/>
              <a:t>New user of the system.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413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9" y="1345720"/>
            <a:ext cx="6228353" cy="46348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01132" y="1345720"/>
            <a:ext cx="52908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UPDATE </a:t>
            </a:r>
            <a:r>
              <a:rPr lang="en-US" sz="2400" b="1" dirty="0" smtClean="0"/>
              <a:t>USER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/>
              <a:t>This tab is form table Updating data of </a:t>
            </a:r>
            <a:r>
              <a:rPr lang="en-US" sz="2400" b="1" dirty="0" smtClean="0"/>
              <a:t>user for </a:t>
            </a:r>
            <a:r>
              <a:rPr lang="en-US" sz="2400" b="1" dirty="0"/>
              <a:t>their personal information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93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8" y="1345721"/>
            <a:ext cx="5987487" cy="48109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40481" y="1345721"/>
            <a:ext cx="54515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REPORTS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/>
              <a:t>This area is viewing and printing the </a:t>
            </a:r>
            <a:r>
              <a:rPr lang="en-US" sz="2400" b="1" dirty="0" smtClean="0"/>
              <a:t>reports of </a:t>
            </a:r>
            <a:r>
              <a:rPr lang="en-US" sz="2400" b="1" dirty="0"/>
              <a:t>the </a:t>
            </a:r>
            <a:r>
              <a:rPr lang="en-US" sz="2400" b="1" dirty="0" smtClean="0"/>
              <a:t>company.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013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2696" y="2150760"/>
            <a:ext cx="6992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02385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6" y="1293961"/>
            <a:ext cx="6182588" cy="4639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2903" y="2836323"/>
            <a:ext cx="3269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 LOGIN </a:t>
            </a:r>
            <a:r>
              <a:rPr lang="en-US" b="1" dirty="0" smtClean="0"/>
              <a:t>FORM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Enter your provide Email</a:t>
            </a:r>
          </a:p>
          <a:p>
            <a:pPr algn="ctr"/>
            <a:r>
              <a:rPr lang="en-US" b="1" dirty="0" smtClean="0"/>
              <a:t>And provide Password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375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9" y="1432193"/>
            <a:ext cx="6158676" cy="46349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59590" y="2122306"/>
            <a:ext cx="49426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DASHBOARD</a:t>
            </a:r>
          </a:p>
          <a:p>
            <a:endParaRPr lang="en-US" b="1" dirty="0"/>
          </a:p>
          <a:p>
            <a:r>
              <a:rPr lang="en-US" dirty="0"/>
              <a:t>O</a:t>
            </a:r>
            <a:r>
              <a:rPr lang="en-US" dirty="0" smtClean="0"/>
              <a:t>ffer </a:t>
            </a:r>
            <a:r>
              <a:rPr lang="en-US" dirty="0"/>
              <a:t>a summarized view of the different </a:t>
            </a:r>
            <a:endParaRPr lang="en-US" dirty="0" smtClean="0"/>
          </a:p>
          <a:p>
            <a:r>
              <a:rPr lang="en-US" dirty="0" smtClean="0"/>
              <a:t>components </a:t>
            </a:r>
            <a:r>
              <a:rPr lang="en-US" dirty="0"/>
              <a:t>of a</a:t>
            </a:r>
            <a:r>
              <a:rPr lang="en-US" b="1" dirty="0"/>
              <a:t> system.</a:t>
            </a:r>
            <a:r>
              <a:rPr lang="en-US" dirty="0"/>
              <a:t> They gather </a:t>
            </a:r>
            <a:r>
              <a:rPr lang="en-US" dirty="0" smtClean="0"/>
              <a:t>key </a:t>
            </a:r>
          </a:p>
          <a:p>
            <a:r>
              <a:rPr lang="en-US" dirty="0" smtClean="0"/>
              <a:t>metrics </a:t>
            </a:r>
            <a:r>
              <a:rPr lang="en-US" dirty="0"/>
              <a:t>from various components and </a:t>
            </a:r>
            <a:r>
              <a:rPr lang="en-US" dirty="0" smtClean="0"/>
              <a:t>present </a:t>
            </a:r>
          </a:p>
          <a:p>
            <a:r>
              <a:rPr lang="en-US" dirty="0" smtClean="0"/>
              <a:t>them </a:t>
            </a:r>
            <a:r>
              <a:rPr lang="en-US" dirty="0"/>
              <a:t>in a way that you can check at a glance.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6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7" y="1619480"/>
            <a:ext cx="6132315" cy="45700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5183" y="2093205"/>
            <a:ext cx="47850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SALARY DATA INFORMATION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This area is viewing data </a:t>
            </a:r>
          </a:p>
          <a:p>
            <a:r>
              <a:rPr lang="en-US" sz="2400" b="1" dirty="0" smtClean="0"/>
              <a:t>salary of the employee.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584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2" y="1498293"/>
            <a:ext cx="5992801" cy="44607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56473" y="2033131"/>
            <a:ext cx="5558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DEDUCTION DATA INFORMATION</a:t>
            </a:r>
          </a:p>
          <a:p>
            <a:endParaRPr lang="en-US" sz="2400" b="1" dirty="0"/>
          </a:p>
          <a:p>
            <a:r>
              <a:rPr lang="en-US" sz="2400" b="1" dirty="0"/>
              <a:t>This area is viewing </a:t>
            </a:r>
            <a:r>
              <a:rPr lang="en-US" sz="2400" b="1" dirty="0" smtClean="0"/>
              <a:t>the </a:t>
            </a:r>
          </a:p>
          <a:p>
            <a:r>
              <a:rPr lang="en-US" sz="2400" b="1" dirty="0" smtClean="0"/>
              <a:t>deduction </a:t>
            </a:r>
            <a:r>
              <a:rPr lang="en-US" sz="2400" b="1" dirty="0"/>
              <a:t>of the employee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Sss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Pag-Ibig</a:t>
            </a:r>
            <a:r>
              <a:rPr lang="en-US" sz="2400" b="1" dirty="0" smtClean="0"/>
              <a:t> fund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Philhealth</a:t>
            </a:r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32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4" y="1483743"/>
            <a:ext cx="6339027" cy="47617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01231" y="2139351"/>
            <a:ext cx="51859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PAYSLIP DATA INFORMATION</a:t>
            </a:r>
          </a:p>
          <a:p>
            <a:endParaRPr lang="en-US" sz="2400" b="1" dirty="0"/>
          </a:p>
          <a:p>
            <a:r>
              <a:rPr lang="en-US" sz="2400" b="1" dirty="0"/>
              <a:t>This area is </a:t>
            </a:r>
            <a:r>
              <a:rPr lang="en-US" sz="2400" b="1" dirty="0" smtClean="0"/>
              <a:t>viewing and printing </a:t>
            </a:r>
            <a:r>
              <a:rPr lang="en-US" sz="2400" b="1" dirty="0"/>
              <a:t>the </a:t>
            </a:r>
            <a:r>
              <a:rPr lang="en-US" sz="2400" b="1" dirty="0" smtClean="0"/>
              <a:t>monthly salary</a:t>
            </a:r>
            <a:endParaRPr lang="en-US" sz="2400" b="1" dirty="0"/>
          </a:p>
          <a:p>
            <a:r>
              <a:rPr lang="en-US" sz="2400" b="1" dirty="0" smtClean="0"/>
              <a:t>of </a:t>
            </a:r>
            <a:r>
              <a:rPr lang="en-US" sz="2400" b="1" dirty="0"/>
              <a:t>the employee.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116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7" y="1150652"/>
            <a:ext cx="6118828" cy="45945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93346" y="1150652"/>
            <a:ext cx="48385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ADD PAYSLIP FORM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This tab is form table for adding data of </a:t>
            </a:r>
            <a:r>
              <a:rPr lang="en-US" sz="2400" b="1" dirty="0"/>
              <a:t>e</a:t>
            </a:r>
            <a:r>
              <a:rPr lang="en-US" sz="2400" b="1" dirty="0" smtClean="0"/>
              <a:t>mployee for their monthly salary.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7145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9" y="1362974"/>
            <a:ext cx="6288649" cy="47313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73660" y="1362974"/>
            <a:ext cx="49515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UPDATE </a:t>
            </a:r>
            <a:r>
              <a:rPr lang="en-US" sz="2400" b="1" dirty="0" smtClean="0"/>
              <a:t>PAYSLIP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/>
              <a:t>This tab is form table </a:t>
            </a:r>
            <a:r>
              <a:rPr lang="en-US" sz="2400" b="1" dirty="0" smtClean="0"/>
              <a:t>Updating </a:t>
            </a:r>
            <a:r>
              <a:rPr lang="en-US" sz="2400" b="1" dirty="0"/>
              <a:t>data of e</a:t>
            </a:r>
            <a:r>
              <a:rPr lang="en-US" sz="2400" b="1" dirty="0" smtClean="0"/>
              <a:t>mployee </a:t>
            </a:r>
            <a:r>
              <a:rPr lang="en-US" sz="2400" b="1" dirty="0"/>
              <a:t>for </a:t>
            </a:r>
            <a:r>
              <a:rPr lang="en-US" sz="2400" b="1" dirty="0" smtClean="0"/>
              <a:t>their personal information.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89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" y="1397478"/>
            <a:ext cx="6391658" cy="47956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11352" y="1397478"/>
            <a:ext cx="50806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EMPLOYEE DATA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/>
              <a:t>This area is viewing </a:t>
            </a:r>
            <a:r>
              <a:rPr lang="en-US" sz="2400" b="1" dirty="0" smtClean="0"/>
              <a:t>data information of </a:t>
            </a:r>
            <a:r>
              <a:rPr lang="en-US" sz="2400" b="1" dirty="0"/>
              <a:t>the employee.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53716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2">
      <a:dk1>
        <a:srgbClr val="FFC000"/>
      </a:dk1>
      <a:lt1>
        <a:srgbClr val="FFD965"/>
      </a:lt1>
      <a:dk2>
        <a:srgbClr val="0563C1"/>
      </a:dk2>
      <a:lt2>
        <a:srgbClr val="0563C1"/>
      </a:lt2>
      <a:accent1>
        <a:srgbClr val="0563C1"/>
      </a:accent1>
      <a:accent2>
        <a:srgbClr val="0563C1"/>
      </a:accent2>
      <a:accent3>
        <a:srgbClr val="0563C1"/>
      </a:accent3>
      <a:accent4>
        <a:srgbClr val="0563C1"/>
      </a:accent4>
      <a:accent5>
        <a:srgbClr val="4472C4"/>
      </a:accent5>
      <a:accent6>
        <a:srgbClr val="0563C1"/>
      </a:accent6>
      <a:hlink>
        <a:srgbClr val="FFC000"/>
      </a:hlink>
      <a:folHlink>
        <a:srgbClr val="FFC00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</TotalTime>
  <Words>255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Group 3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user</dc:creator>
  <cp:lastModifiedBy>admin</cp:lastModifiedBy>
  <cp:revision>10</cp:revision>
  <dcterms:created xsi:type="dcterms:W3CDTF">2021-07-09T03:15:49Z</dcterms:created>
  <dcterms:modified xsi:type="dcterms:W3CDTF">2021-07-09T05:51:48Z</dcterms:modified>
</cp:coreProperties>
</file>