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8D16-9C46-4310-9527-FA9B69B7FFB7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265-3E9F-45D4-A793-0C76C05CA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7696200" cy="990599"/>
          </a:xfrm>
        </p:spPr>
        <p:txBody>
          <a:bodyPr/>
          <a:lstStyle/>
          <a:p>
            <a:pPr algn="l"/>
            <a:r>
              <a:rPr lang="en-US" dirty="0" smtClean="0"/>
              <a:t>Daniil </a:t>
            </a:r>
            <a:r>
              <a:rPr lang="en-US" dirty="0" err="1" smtClean="0"/>
              <a:t>Monakhov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</a:t>
            </a:r>
          </a:p>
          <a:p>
            <a:pPr lvl="2" algn="just"/>
            <a:r>
              <a:rPr lang="en-US" dirty="0" smtClean="0"/>
              <a:t>Experienced Software Developer with excellent Java skill and good knowledge of related technologies. Currently living in S.-Petersburg, Russia.</a:t>
            </a:r>
          </a:p>
          <a:p>
            <a:pPr lvl="2" algn="just"/>
            <a:r>
              <a:rPr lang="en-US" dirty="0" smtClean="0"/>
              <a:t>Relocation outside Russian Federation is acceptable.</a:t>
            </a:r>
          </a:p>
          <a:p>
            <a:endParaRPr lang="en-US" dirty="0" smtClean="0"/>
          </a:p>
          <a:p>
            <a:r>
              <a:rPr lang="en-US" dirty="0" smtClean="0"/>
              <a:t>Mobile: 	+7(921)390-20-78</a:t>
            </a:r>
          </a:p>
          <a:p>
            <a:r>
              <a:rPr lang="en-US" dirty="0" smtClean="0"/>
              <a:t>E-mail: 	mjelnr@gmail.com</a:t>
            </a:r>
          </a:p>
          <a:p>
            <a:r>
              <a:rPr lang="en-US" dirty="0" smtClean="0"/>
              <a:t>Skype: 	</a:t>
            </a:r>
            <a:r>
              <a:rPr lang="en-US" dirty="0" err="1" smtClean="0"/>
              <a:t>mjelnir</a:t>
            </a:r>
            <a:endParaRPr lang="en-US" dirty="0" smtClean="0"/>
          </a:p>
          <a:p>
            <a:r>
              <a:rPr lang="en-US" dirty="0" smtClean="0"/>
              <a:t>LinkedIn: https://ru.linkedin.com/in/daniilmonakhov</a:t>
            </a:r>
          </a:p>
          <a:p>
            <a:endParaRPr lang="en-US" dirty="0" smtClean="0"/>
          </a:p>
          <a:p>
            <a:r>
              <a:rPr lang="en-US" dirty="0" err="1" smtClean="0"/>
              <a:t>Specialities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Software engineering, software product research and development</a:t>
            </a:r>
          </a:p>
          <a:p>
            <a:endParaRPr lang="en-US" dirty="0" smtClean="0"/>
          </a:p>
          <a:p>
            <a:r>
              <a:rPr lang="en-US" dirty="0" smtClean="0"/>
              <a:t>Areas of Expertise: </a:t>
            </a:r>
          </a:p>
          <a:p>
            <a:r>
              <a:rPr lang="en-US" dirty="0" smtClean="0"/>
              <a:t>	Software development and maintenance, Java SE/ME, Scala, </a:t>
            </a:r>
            <a:r>
              <a:rPr lang="en-US" dirty="0" err="1" smtClean="0"/>
              <a:t>Javascript</a:t>
            </a:r>
            <a:r>
              <a:rPr lang="en-US" dirty="0" smtClean="0"/>
              <a:t>, 	Web development, Android, Eclipse platform, Mobile platforms.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5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Skills: </a:t>
            </a:r>
          </a:p>
          <a:p>
            <a:r>
              <a:rPr lang="en-US" dirty="0" smtClean="0"/>
              <a:t>	* Strong core Java development experience.</a:t>
            </a:r>
          </a:p>
          <a:p>
            <a:r>
              <a:rPr lang="en-US" dirty="0" smtClean="0"/>
              <a:t>	* Solid understanding OOP and Functional programming principles.</a:t>
            </a:r>
          </a:p>
          <a:p>
            <a:r>
              <a:rPr lang="en-US" dirty="0" smtClean="0"/>
              <a:t>	* Eclipse, PDE and RCP programming</a:t>
            </a:r>
          </a:p>
          <a:p>
            <a:r>
              <a:rPr lang="en-US" dirty="0" smtClean="0"/>
              <a:t>	* Scala and Java development experience with Play framework.</a:t>
            </a:r>
          </a:p>
          <a:p>
            <a:r>
              <a:rPr lang="en-US" dirty="0" smtClean="0"/>
              <a:t>	* Web development: HTML, CSS,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	* Software development in C, C++.</a:t>
            </a:r>
          </a:p>
          <a:p>
            <a:r>
              <a:rPr lang="en-US" dirty="0" smtClean="0"/>
              <a:t>	* Experience with application servers and containers as well as developing 	</a:t>
            </a:r>
            <a:r>
              <a:rPr lang="en-US" dirty="0" err="1" smtClean="0"/>
              <a:t>JavaEE</a:t>
            </a:r>
            <a:r>
              <a:rPr lang="en-US" dirty="0" smtClean="0"/>
              <a:t> applications.</a:t>
            </a:r>
          </a:p>
          <a:p>
            <a:r>
              <a:rPr lang="en-US" dirty="0" smtClean="0"/>
              <a:t>	* Understanding SQL, JDBC, Hibernate.</a:t>
            </a:r>
          </a:p>
          <a:p>
            <a:r>
              <a:rPr lang="en-US" dirty="0" smtClean="0"/>
              <a:t>	* Ability to develop creative solutions for complex problems.</a:t>
            </a:r>
          </a:p>
          <a:p>
            <a:r>
              <a:rPr lang="en-US" dirty="0" smtClean="0"/>
              <a:t>	* Willing to permanently increase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 Summary:</a:t>
            </a:r>
          </a:p>
          <a:p>
            <a:r>
              <a:rPr lang="en-US" dirty="0" smtClean="0"/>
              <a:t>	Java / </a:t>
            </a:r>
            <a:r>
              <a:rPr lang="en-US" dirty="0" err="1" smtClean="0"/>
              <a:t>JavaEE</a:t>
            </a:r>
            <a:r>
              <a:rPr lang="en-US" dirty="0" smtClean="0"/>
              <a:t> / </a:t>
            </a:r>
            <a:r>
              <a:rPr lang="en-US" dirty="0" err="1" smtClean="0"/>
              <a:t>JavaME</a:t>
            </a:r>
            <a:endParaRPr lang="en-US" dirty="0" smtClean="0"/>
          </a:p>
          <a:p>
            <a:r>
              <a:rPr lang="en-US" dirty="0" smtClean="0"/>
              <a:t>	Scala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Javascript</a:t>
            </a:r>
            <a:r>
              <a:rPr lang="en-US" dirty="0" smtClean="0"/>
              <a:t> / JQuery</a:t>
            </a:r>
          </a:p>
          <a:p>
            <a:r>
              <a:rPr lang="en-US" dirty="0" smtClean="0"/>
              <a:t>	HTML / CSS</a:t>
            </a:r>
          </a:p>
          <a:p>
            <a:r>
              <a:rPr lang="en-US" smtClean="0"/>
              <a:t>	Unix </a:t>
            </a:r>
            <a:r>
              <a:rPr lang="en-US" dirty="0" smtClean="0"/>
              <a:t>/ Linux / Windows</a:t>
            </a:r>
          </a:p>
          <a:p>
            <a:endParaRPr lang="en-US" dirty="0" smtClean="0"/>
          </a:p>
          <a:p>
            <a:r>
              <a:rPr lang="en-US" dirty="0" smtClean="0"/>
              <a:t>Employment History:</a:t>
            </a:r>
          </a:p>
          <a:p>
            <a:r>
              <a:rPr lang="en-US" dirty="0" smtClean="0"/>
              <a:t>	Research Engineer</a:t>
            </a:r>
          </a:p>
          <a:p>
            <a:r>
              <a:rPr lang="en-US" dirty="0" smtClean="0"/>
              <a:t>	LG Electronics Inc. Nov. 2008 - Present • Petersburg, Russia</a:t>
            </a:r>
          </a:p>
          <a:p>
            <a:pPr lvl="2"/>
            <a:r>
              <a:rPr lang="en-US" dirty="0" smtClean="0"/>
              <a:t>Taking part in development LG Electronics projects. Generally as Java Developer but also were used C, </a:t>
            </a:r>
            <a:r>
              <a:rPr lang="en-US" dirty="0" err="1" smtClean="0"/>
              <a:t>Javascript</a:t>
            </a:r>
            <a:r>
              <a:rPr lang="en-US" dirty="0" smtClean="0"/>
              <a:t>, Scala, SQL and many of related frameworks and technologies.</a:t>
            </a:r>
          </a:p>
          <a:p>
            <a:r>
              <a:rPr lang="en-US" dirty="0" smtClean="0"/>
              <a:t>		* Automated Test System maintenance and engineering. </a:t>
            </a:r>
          </a:p>
          <a:p>
            <a:r>
              <a:rPr lang="en-US" dirty="0" smtClean="0"/>
              <a:t>		* Development and maintenance of LG Eclipse based products.</a:t>
            </a:r>
          </a:p>
          <a:p>
            <a:r>
              <a:rPr lang="en-US" dirty="0" smtClean="0"/>
              <a:t>		* Development and maintenance of LG SDK Mobile Platform. </a:t>
            </a:r>
          </a:p>
          <a:p>
            <a:r>
              <a:rPr lang="en-US" dirty="0" smtClean="0"/>
              <a:t>		* Development of LG Web application for remote system of security 	threat detection.</a:t>
            </a:r>
          </a:p>
          <a:p>
            <a:r>
              <a:rPr lang="en-US" dirty="0" smtClean="0"/>
              <a:t>		* Android application development.</a:t>
            </a:r>
          </a:p>
          <a:p>
            <a:r>
              <a:rPr lang="en-US" dirty="0" smtClean="0"/>
              <a:t>		* Development and maintenance of </a:t>
            </a:r>
            <a:r>
              <a:rPr lang="en-US" dirty="0" err="1" smtClean="0"/>
              <a:t>Javascript</a:t>
            </a:r>
            <a:r>
              <a:rPr lang="en-US" dirty="0" smtClean="0"/>
              <a:t> applications for </a:t>
            </a:r>
            <a:r>
              <a:rPr lang="en-US" dirty="0" err="1" smtClean="0"/>
              <a:t>WebOS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Developer</a:t>
            </a:r>
          </a:p>
          <a:p>
            <a:r>
              <a:rPr lang="en-US" dirty="0" smtClean="0"/>
              <a:t>		Zodiac Interactive</a:t>
            </a:r>
          </a:p>
          <a:p>
            <a:r>
              <a:rPr lang="en-US" dirty="0" smtClean="0"/>
              <a:t>		Sep. 2007 - March 2008 • Petersburg, Russia</a:t>
            </a:r>
          </a:p>
          <a:p>
            <a:r>
              <a:rPr lang="en-US" dirty="0" smtClean="0"/>
              <a:t>		Maintenance of mobile platform </a:t>
            </a:r>
            <a:r>
              <a:rPr lang="en-US" dirty="0" err="1" smtClean="0"/>
              <a:t>PowerUp</a:t>
            </a:r>
            <a:r>
              <a:rPr lang="en-US" dirty="0" smtClean="0"/>
              <a:t> for interactive TV.</a:t>
            </a:r>
          </a:p>
          <a:p>
            <a:r>
              <a:rPr lang="en-US" dirty="0" smtClean="0"/>
              <a:t>		* Development of part of mobile platform </a:t>
            </a:r>
            <a:r>
              <a:rPr lang="en-US" dirty="0" err="1" smtClean="0"/>
              <a:t>PowerUp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* The platform performance improvement.</a:t>
            </a:r>
          </a:p>
          <a:p>
            <a:r>
              <a:rPr lang="en-US" dirty="0" smtClean="0"/>
              <a:t>		* Bug fixing and debugging.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Java Developer</a:t>
            </a:r>
          </a:p>
          <a:p>
            <a:r>
              <a:rPr lang="en-US" dirty="0" smtClean="0"/>
              <a:t>		Octavian </a:t>
            </a:r>
            <a:r>
              <a:rPr lang="en-US" dirty="0" err="1" smtClean="0"/>
              <a:t>Int</a:t>
            </a:r>
            <a:r>
              <a:rPr lang="en-US" dirty="0" smtClean="0"/>
              <a:t> Ltd.</a:t>
            </a:r>
          </a:p>
          <a:p>
            <a:r>
              <a:rPr lang="en-US" dirty="0" smtClean="0"/>
              <a:t>		July 2006 - Sep. 2007 • Petersburg</a:t>
            </a:r>
          </a:p>
          <a:p>
            <a:r>
              <a:rPr lang="en-US" dirty="0" smtClean="0"/>
              <a:t>		Games software development for slot machines.</a:t>
            </a:r>
          </a:p>
          <a:p>
            <a:r>
              <a:rPr lang="en-US" dirty="0" smtClean="0"/>
              <a:t>		* Maintenance of Chicago game</a:t>
            </a:r>
          </a:p>
          <a:p>
            <a:r>
              <a:rPr lang="en-US" dirty="0" smtClean="0"/>
              <a:t>		* Development of Captain Parrot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1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Daniil Monakhov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Daniil Monakhov</dc:title>
  <dc:creator>daniil.monakhov</dc:creator>
  <cp:lastModifiedBy>daniil.monakhov</cp:lastModifiedBy>
  <cp:revision>4</cp:revision>
  <dcterms:created xsi:type="dcterms:W3CDTF">2015-08-21T12:37:45Z</dcterms:created>
  <dcterms:modified xsi:type="dcterms:W3CDTF">2015-08-21T15:48:48Z</dcterms:modified>
</cp:coreProperties>
</file>