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1DC3E-6A54-3731-0B73-5B2926E9F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94A9B-A055-9461-A4EE-49DFF4CDF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D46EA-9A6A-EE27-43FB-08A404F3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8D09-B251-43B0-A893-12E6A86049C2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CE76A-D600-13EA-D7E0-A41F2610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ED5DE-4777-065C-44E4-E52A4F146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3806-CA23-4114-8989-73BBB5851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70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BC04E-C9E3-BC7C-E0AE-BA3262D83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CE0A7-F176-E54D-677B-F26CC4797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F015B-7632-85C8-CF32-7EA16CA67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8D09-B251-43B0-A893-12E6A86049C2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3552B-50C5-E808-FCBE-3A3CAF32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2297A-0EA0-BF7E-764C-2FDE2A409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3806-CA23-4114-8989-73BBB5851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951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FE92B9-7D8D-E151-17E5-E354E2C1D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D30D5-67D1-30AF-5BA9-867F230B1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10D93-826A-221C-07DA-6A8893C23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8D09-B251-43B0-A893-12E6A86049C2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94E5F-7CBA-9250-FB28-1D881E6DE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0B03B-BF50-0AA3-F4A4-9FF9EBE7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3806-CA23-4114-8989-73BBB5851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6729E-F853-ED69-BD21-93C104020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2F3EF-6D81-A2FF-D6AB-4D8E2F505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B812E-221B-2747-3A8E-B700973A1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8D09-B251-43B0-A893-12E6A86049C2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00501-1E77-AB65-55FC-E11DD6A54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504A5-2EEC-55CE-49F5-B62601EF1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3806-CA23-4114-8989-73BBB5851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48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CA55E-5148-5BAF-B431-FD7C17713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AF266-C2F1-7A24-142A-49A49EB7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D2BBB-6510-A79C-ED20-A23A1FCB4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8D09-B251-43B0-A893-12E6A86049C2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F0FAA-A03A-5825-3BD8-FD5C3E5FB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1DA0F-C94A-38DF-BEF9-687ECD5DB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3806-CA23-4114-8989-73BBB5851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94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C963C-028C-E28A-D024-01FD5A6C9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B5D35-1CB6-DE08-CFF3-D9F69029C3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25B79-45F6-F83C-5E45-427444553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90832-4E72-7CDD-E63D-E8AA01797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8D09-B251-43B0-A893-12E6A86049C2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5DC0F-6DD1-1B2E-D5DD-28365485B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029A1-579D-C5BC-E0F3-3FE80D92B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3806-CA23-4114-8989-73BBB5851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12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70A4-D7F0-6CD6-911E-07F97C93E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B33EC-FF08-5067-4523-A24E5CD7D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F706E-AF4F-D22B-CA7F-2F0293FA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34A55-A24E-3909-5ADE-1A3BD5505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34EAAF-217A-8E14-E6BC-26681CBD5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653619-D1EB-5F77-A189-8E05CFF56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8D09-B251-43B0-A893-12E6A86049C2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C93398-B86A-FB2C-2147-2BC02A92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8C57D7-18EF-37A0-39A5-0960B9D52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3806-CA23-4114-8989-73BBB5851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77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27395-3ABA-29DE-C211-DC467234D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8A2D21-BC74-4301-3B48-5E4903521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8D09-B251-43B0-A893-12E6A86049C2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F1270-4628-FA45-A598-8AB06C7C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3C8AB-0D36-B01C-F585-A1481E43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3806-CA23-4114-8989-73BBB5851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14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78F047-D5E2-BC33-F5C0-E2956D75D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8D09-B251-43B0-A893-12E6A86049C2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0689F3-0CDF-6A69-700B-4F2A8EFF9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62CEF-BFC0-04B0-D425-336E9903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3806-CA23-4114-8989-73BBB5851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14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5D9F5-0B34-59B8-83C7-8FC732795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3CF79-6848-78E6-BF09-B0E326C7E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4B76E-3C8F-A08D-0602-D76FDDB46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4FE4F-FDE7-1751-7561-049C930E4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8D09-B251-43B0-A893-12E6A86049C2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78297-76E2-F986-F8B7-D430FF040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97949-EE05-BFDA-1B4A-B18BC386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3806-CA23-4114-8989-73BBB5851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648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4F6F5-63B9-6C48-45BF-7D8935B2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0FFFA2-F429-F707-8E52-65D4095A9B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434BE-725B-1664-A6C1-40DB4FE7F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74A60-9065-79C0-E409-4E16A5E80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8D09-B251-43B0-A893-12E6A86049C2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F7B26-69B8-568C-3291-5A8C51EF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9F785-7A69-80FC-B0E6-16502EDF2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3806-CA23-4114-8989-73BBB5851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09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951A3-125A-42F5-DC48-997BBDBC1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35EA8-44AC-7C59-ECDB-E6E1A80B8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2B046-8674-7223-9C21-421ED7DD5B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C8D09-B251-43B0-A893-12E6A86049C2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F967A-81EF-E490-A686-62C1CAF387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BB916-98DB-CFFC-2E03-33737BE91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33806-CA23-4114-8989-73BBB5851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03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D90BC-5BD7-E459-42DD-E2E69467BA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A202D-BFED-96DC-DDCF-E06878922E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457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3C47-5C3B-E258-F2CF-FB0790035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A4322-F0A3-36BC-EBEE-09048F529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149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Variables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Jolyon Miles-Wilson</dc:creator>
  <cp:lastModifiedBy>Jolyon Miles-Wilson</cp:lastModifiedBy>
  <cp:revision>1</cp:revision>
  <dcterms:created xsi:type="dcterms:W3CDTF">2023-09-04T20:03:35Z</dcterms:created>
  <dcterms:modified xsi:type="dcterms:W3CDTF">2023-09-04T20:03:54Z</dcterms:modified>
</cp:coreProperties>
</file>