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4_358824E5.xml" ContentType="application/vnd.ms-powerpoint.comment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60" r:id="rId6"/>
    <p:sldId id="264" r:id="rId7"/>
    <p:sldId id="265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AB06C25-7D57-8AC2-36B2-62FB42EBCCDC}" name="Jolyon Miles-Wilson" initials="JM" userId="S::Jolyon.Miles-Wilson@blackthrive.org::d2dbd671-2857-43b8-acd1-c6bcaebfa59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D53FF6-DF10-4879-91EE-E53A9DDD303C}" v="48" dt="2023-09-06T13:58:26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772" autoAdjust="0"/>
  </p:normalViewPr>
  <p:slideViewPr>
    <p:cSldViewPr snapToGrid="0">
      <p:cViewPr varScale="1">
        <p:scale>
          <a:sx n="97" d="100"/>
          <a:sy n="97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lyon Miles-Wilson" userId="d2dbd671-2857-43b8-acd1-c6bcaebfa596" providerId="ADAL" clId="{69D53FF6-DF10-4879-91EE-E53A9DDD303C}"/>
    <pc:docChg chg="undo custSel addSld delSld modSld sldOrd">
      <pc:chgData name="Jolyon Miles-Wilson" userId="d2dbd671-2857-43b8-acd1-c6bcaebfa596" providerId="ADAL" clId="{69D53FF6-DF10-4879-91EE-E53A9DDD303C}" dt="2023-09-06T13:58:25.036" v="4404" actId="20577"/>
      <pc:docMkLst>
        <pc:docMk/>
      </pc:docMkLst>
      <pc:sldChg chg="modSp mod">
        <pc:chgData name="Jolyon Miles-Wilson" userId="d2dbd671-2857-43b8-acd1-c6bcaebfa596" providerId="ADAL" clId="{69D53FF6-DF10-4879-91EE-E53A9DDD303C}" dt="2023-09-06T08:41:24.148" v="1457" actId="2711"/>
        <pc:sldMkLst>
          <pc:docMk/>
          <pc:sldMk cId="2773457711" sldId="256"/>
        </pc:sldMkLst>
        <pc:spChg chg="mod">
          <ac:chgData name="Jolyon Miles-Wilson" userId="d2dbd671-2857-43b8-acd1-c6bcaebfa596" providerId="ADAL" clId="{69D53FF6-DF10-4879-91EE-E53A9DDD303C}" dt="2023-09-06T08:41:20.373" v="1456" actId="2711"/>
          <ac:spMkLst>
            <pc:docMk/>
            <pc:sldMk cId="2773457711" sldId="256"/>
            <ac:spMk id="2" creationId="{53BD90BC-5BD7-E459-42DD-E2E69467BA8A}"/>
          </ac:spMkLst>
        </pc:spChg>
        <pc:spChg chg="mod">
          <ac:chgData name="Jolyon Miles-Wilson" userId="d2dbd671-2857-43b8-acd1-c6bcaebfa596" providerId="ADAL" clId="{69D53FF6-DF10-4879-91EE-E53A9DDD303C}" dt="2023-09-06T08:41:24.148" v="1457" actId="2711"/>
          <ac:spMkLst>
            <pc:docMk/>
            <pc:sldMk cId="2773457711" sldId="256"/>
            <ac:spMk id="3" creationId="{35CA202D-BFED-96DC-DDCF-E06878922E94}"/>
          </ac:spMkLst>
        </pc:spChg>
      </pc:sldChg>
      <pc:sldChg chg="modSp mod modNotesTx">
        <pc:chgData name="Jolyon Miles-Wilson" userId="d2dbd671-2857-43b8-acd1-c6bcaebfa596" providerId="ADAL" clId="{69D53FF6-DF10-4879-91EE-E53A9DDD303C}" dt="2023-09-06T13:58:25.036" v="4404" actId="20577"/>
        <pc:sldMkLst>
          <pc:docMk/>
          <pc:sldMk cId="2203149303" sldId="257"/>
        </pc:sldMkLst>
        <pc:spChg chg="mod">
          <ac:chgData name="Jolyon Miles-Wilson" userId="d2dbd671-2857-43b8-acd1-c6bcaebfa596" providerId="ADAL" clId="{69D53FF6-DF10-4879-91EE-E53A9DDD303C}" dt="2023-09-06T10:45:07.180" v="2894" actId="27636"/>
          <ac:spMkLst>
            <pc:docMk/>
            <pc:sldMk cId="2203149303" sldId="257"/>
            <ac:spMk id="3" creationId="{29CA4322-F0A3-36BC-EBEE-09048F52932A}"/>
          </ac:spMkLst>
        </pc:spChg>
      </pc:sldChg>
      <pc:sldChg chg="addSp delSp modSp new del mod ord addCm">
        <pc:chgData name="Jolyon Miles-Wilson" userId="d2dbd671-2857-43b8-acd1-c6bcaebfa596" providerId="ADAL" clId="{69D53FF6-DF10-4879-91EE-E53A9DDD303C}" dt="2023-09-06T12:16:24.785" v="2951" actId="47"/>
        <pc:sldMkLst>
          <pc:docMk/>
          <pc:sldMk cId="3073028244" sldId="258"/>
        </pc:sldMkLst>
        <pc:spChg chg="mod">
          <ac:chgData name="Jolyon Miles-Wilson" userId="d2dbd671-2857-43b8-acd1-c6bcaebfa596" providerId="ADAL" clId="{69D53FF6-DF10-4879-91EE-E53A9DDD303C}" dt="2023-09-06T08:41:35.356" v="1461" actId="2711"/>
          <ac:spMkLst>
            <pc:docMk/>
            <pc:sldMk cId="3073028244" sldId="258"/>
            <ac:spMk id="2" creationId="{9A61E382-59DC-F9DF-EB08-383508DCBA61}"/>
          </ac:spMkLst>
        </pc:spChg>
        <pc:spChg chg="add del mod">
          <ac:chgData name="Jolyon Miles-Wilson" userId="d2dbd671-2857-43b8-acd1-c6bcaebfa596" providerId="ADAL" clId="{69D53FF6-DF10-4879-91EE-E53A9DDD303C}" dt="2023-09-06T08:44:42.190" v="1740" actId="5793"/>
          <ac:spMkLst>
            <pc:docMk/>
            <pc:sldMk cId="3073028244" sldId="258"/>
            <ac:spMk id="3" creationId="{474253A5-38B5-2C73-D697-B3D9115E0318}"/>
          </ac:spMkLst>
        </pc:spChg>
        <pc:spChg chg="add del mod">
          <ac:chgData name="Jolyon Miles-Wilson" userId="d2dbd671-2857-43b8-acd1-c6bcaebfa596" providerId="ADAL" clId="{69D53FF6-DF10-4879-91EE-E53A9DDD303C}" dt="2023-09-06T08:43:05.982" v="1465"/>
          <ac:spMkLst>
            <pc:docMk/>
            <pc:sldMk cId="3073028244" sldId="258"/>
            <ac:spMk id="4" creationId="{F227C54B-03C2-0127-CDA5-3A41D7769EED}"/>
          </ac:spMkLst>
        </pc:spChg>
        <pc:spChg chg="add del">
          <ac:chgData name="Jolyon Miles-Wilson" userId="d2dbd671-2857-43b8-acd1-c6bcaebfa596" providerId="ADAL" clId="{69D53FF6-DF10-4879-91EE-E53A9DDD303C}" dt="2023-09-06T08:43:11.923" v="1468"/>
          <ac:spMkLst>
            <pc:docMk/>
            <pc:sldMk cId="3073028244" sldId="258"/>
            <ac:spMk id="5" creationId="{AB4BC15D-A1FD-B3F3-2831-AD329511300E}"/>
          </ac:spMkLst>
        </pc:spChg>
        <pc:picChg chg="add mod">
          <ac:chgData name="Jolyon Miles-Wilson" userId="d2dbd671-2857-43b8-acd1-c6bcaebfa596" providerId="ADAL" clId="{69D53FF6-DF10-4879-91EE-E53A9DDD303C}" dt="2023-09-06T08:43:14.894" v="1471" actId="1076"/>
          <ac:picMkLst>
            <pc:docMk/>
            <pc:sldMk cId="3073028244" sldId="258"/>
            <ac:picMk id="6" creationId="{A1A74023-FFC8-CD2B-2730-870D30DBC81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olyon Miles-Wilson" userId="d2dbd671-2857-43b8-acd1-c6bcaebfa596" providerId="ADAL" clId="{69D53FF6-DF10-4879-91EE-E53A9DDD303C}" dt="2023-09-06T08:44:00.884" v="1558"/>
              <pc2:cmMkLst xmlns:pc2="http://schemas.microsoft.com/office/powerpoint/2019/9/main/command">
                <pc:docMk/>
                <pc:sldMk cId="3073028244" sldId="258"/>
                <pc2:cmMk id="{59B734CC-A9AA-4C07-9A14-327175372C3D}"/>
              </pc2:cmMkLst>
            </pc226:cmChg>
          </p:ext>
        </pc:extLst>
      </pc:sldChg>
      <pc:sldChg chg="addSp delSp modSp new mod ord">
        <pc:chgData name="Jolyon Miles-Wilson" userId="d2dbd671-2857-43b8-acd1-c6bcaebfa596" providerId="ADAL" clId="{69D53FF6-DF10-4879-91EE-E53A9DDD303C}" dt="2023-09-06T13:08:13.012" v="4130" actId="1076"/>
        <pc:sldMkLst>
          <pc:docMk/>
          <pc:sldMk cId="3676457218" sldId="259"/>
        </pc:sldMkLst>
        <pc:spChg chg="mod">
          <ac:chgData name="Jolyon Miles-Wilson" userId="d2dbd671-2857-43b8-acd1-c6bcaebfa596" providerId="ADAL" clId="{69D53FF6-DF10-4879-91EE-E53A9DDD303C}" dt="2023-09-06T10:44:22.914" v="2859" actId="20577"/>
          <ac:spMkLst>
            <pc:docMk/>
            <pc:sldMk cId="3676457218" sldId="259"/>
            <ac:spMk id="2" creationId="{D0AC7609-6A52-C386-6630-3D33D201AD53}"/>
          </ac:spMkLst>
        </pc:spChg>
        <pc:spChg chg="add del mod">
          <ac:chgData name="Jolyon Miles-Wilson" userId="d2dbd671-2857-43b8-acd1-c6bcaebfa596" providerId="ADAL" clId="{69D53FF6-DF10-4879-91EE-E53A9DDD303C}" dt="2023-09-06T09:50:41.412" v="2067" actId="20577"/>
          <ac:spMkLst>
            <pc:docMk/>
            <pc:sldMk cId="3676457218" sldId="259"/>
            <ac:spMk id="3" creationId="{3F9B669C-255D-DCE2-B63A-FA55959BED3C}"/>
          </ac:spMkLst>
        </pc:spChg>
        <pc:spChg chg="add del mod">
          <ac:chgData name="Jolyon Miles-Wilson" userId="d2dbd671-2857-43b8-acd1-c6bcaebfa596" providerId="ADAL" clId="{69D53FF6-DF10-4879-91EE-E53A9DDD303C}" dt="2023-09-06T09:48:32.796" v="1855"/>
          <ac:spMkLst>
            <pc:docMk/>
            <pc:sldMk cId="3676457218" sldId="259"/>
            <ac:spMk id="4" creationId="{1735AF70-7F79-AF9D-A881-DDFF2C4942C0}"/>
          </ac:spMkLst>
        </pc:spChg>
        <pc:spChg chg="add del">
          <ac:chgData name="Jolyon Miles-Wilson" userId="d2dbd671-2857-43b8-acd1-c6bcaebfa596" providerId="ADAL" clId="{69D53FF6-DF10-4879-91EE-E53A9DDD303C}" dt="2023-09-06T09:48:36.065" v="1858"/>
          <ac:spMkLst>
            <pc:docMk/>
            <pc:sldMk cId="3676457218" sldId="259"/>
            <ac:spMk id="5" creationId="{C67811EA-EF4B-8163-F634-AB7159F7702D}"/>
          </ac:spMkLst>
        </pc:spChg>
        <pc:picChg chg="add del mod">
          <ac:chgData name="Jolyon Miles-Wilson" userId="d2dbd671-2857-43b8-acd1-c6bcaebfa596" providerId="ADAL" clId="{69D53FF6-DF10-4879-91EE-E53A9DDD303C}" dt="2023-09-06T13:08:07.515" v="4127" actId="478"/>
          <ac:picMkLst>
            <pc:docMk/>
            <pc:sldMk cId="3676457218" sldId="259"/>
            <ac:picMk id="6" creationId="{FE22DF15-3E07-7EE3-F22F-9DBC2623238C}"/>
          </ac:picMkLst>
        </pc:picChg>
        <pc:picChg chg="add mod">
          <ac:chgData name="Jolyon Miles-Wilson" userId="d2dbd671-2857-43b8-acd1-c6bcaebfa596" providerId="ADAL" clId="{69D53FF6-DF10-4879-91EE-E53A9DDD303C}" dt="2023-09-06T13:08:13.012" v="4130" actId="1076"/>
          <ac:picMkLst>
            <pc:docMk/>
            <pc:sldMk cId="3676457218" sldId="259"/>
            <ac:picMk id="8" creationId="{372F6379-0B27-2AD3-560A-B980523D8BA9}"/>
          </ac:picMkLst>
        </pc:picChg>
      </pc:sldChg>
      <pc:sldChg chg="addSp delSp modSp new mod modAnim addCm modCm">
        <pc:chgData name="Jolyon Miles-Wilson" userId="d2dbd671-2857-43b8-acd1-c6bcaebfa596" providerId="ADAL" clId="{69D53FF6-DF10-4879-91EE-E53A9DDD303C}" dt="2023-09-06T13:34:59.983" v="4288" actId="20577"/>
        <pc:sldMkLst>
          <pc:docMk/>
          <pc:sldMk cId="898114789" sldId="260"/>
        </pc:sldMkLst>
        <pc:spChg chg="mod">
          <ac:chgData name="Jolyon Miles-Wilson" userId="d2dbd671-2857-43b8-acd1-c6bcaebfa596" providerId="ADAL" clId="{69D53FF6-DF10-4879-91EE-E53A9DDD303C}" dt="2023-09-06T13:34:59.983" v="4288" actId="20577"/>
          <ac:spMkLst>
            <pc:docMk/>
            <pc:sldMk cId="898114789" sldId="260"/>
            <ac:spMk id="2" creationId="{262B1D34-E985-2953-0300-81DD9D7CFF55}"/>
          </ac:spMkLst>
        </pc:spChg>
        <pc:spChg chg="mod">
          <ac:chgData name="Jolyon Miles-Wilson" userId="d2dbd671-2857-43b8-acd1-c6bcaebfa596" providerId="ADAL" clId="{69D53FF6-DF10-4879-91EE-E53A9DDD303C}" dt="2023-09-06T13:16:59.462" v="4189" actId="1076"/>
          <ac:spMkLst>
            <pc:docMk/>
            <pc:sldMk cId="898114789" sldId="260"/>
            <ac:spMk id="3" creationId="{19DDBA97-245A-4DC4-04A3-0FB6A49E3C71}"/>
          </ac:spMkLst>
        </pc:spChg>
        <pc:spChg chg="add del">
          <ac:chgData name="Jolyon Miles-Wilson" userId="d2dbd671-2857-43b8-acd1-c6bcaebfa596" providerId="ADAL" clId="{69D53FF6-DF10-4879-91EE-E53A9DDD303C}" dt="2023-09-06T12:36:26.709" v="2964"/>
          <ac:spMkLst>
            <pc:docMk/>
            <pc:sldMk cId="898114789" sldId="260"/>
            <ac:spMk id="4" creationId="{D9A92928-A466-4596-DDFA-59DB9CC70A83}"/>
          </ac:spMkLst>
        </pc:spChg>
        <pc:picChg chg="add del mod">
          <ac:chgData name="Jolyon Miles-Wilson" userId="d2dbd671-2857-43b8-acd1-c6bcaebfa596" providerId="ADAL" clId="{69D53FF6-DF10-4879-91EE-E53A9DDD303C}" dt="2023-09-06T13:23:57.959" v="4201" actId="478"/>
          <ac:picMkLst>
            <pc:docMk/>
            <pc:sldMk cId="898114789" sldId="260"/>
            <ac:picMk id="5" creationId="{51B41F62-8104-5247-57EF-D0E670562C66}"/>
          </ac:picMkLst>
        </pc:picChg>
        <pc:picChg chg="add del mod">
          <ac:chgData name="Jolyon Miles-Wilson" userId="d2dbd671-2857-43b8-acd1-c6bcaebfa596" providerId="ADAL" clId="{69D53FF6-DF10-4879-91EE-E53A9DDD303C}" dt="2023-09-06T13:16:16.392" v="4142" actId="478"/>
          <ac:picMkLst>
            <pc:docMk/>
            <pc:sldMk cId="898114789" sldId="260"/>
            <ac:picMk id="6" creationId="{0274CD2E-6EA1-1823-6C71-4D21D13A422F}"/>
          </ac:picMkLst>
        </pc:picChg>
        <pc:picChg chg="add mod ord">
          <ac:chgData name="Jolyon Miles-Wilson" userId="d2dbd671-2857-43b8-acd1-c6bcaebfa596" providerId="ADAL" clId="{69D53FF6-DF10-4879-91EE-E53A9DDD303C}" dt="2023-09-06T13:17:15.174" v="4197" actId="167"/>
          <ac:picMkLst>
            <pc:docMk/>
            <pc:sldMk cId="898114789" sldId="260"/>
            <ac:picMk id="8" creationId="{BF2536EB-E023-12DF-0710-BB58AC56EA7C}"/>
          </ac:picMkLst>
        </pc:picChg>
        <pc:picChg chg="add mod">
          <ac:chgData name="Jolyon Miles-Wilson" userId="d2dbd671-2857-43b8-acd1-c6bcaebfa596" providerId="ADAL" clId="{69D53FF6-DF10-4879-91EE-E53A9DDD303C}" dt="2023-09-06T13:24:16.396" v="4207" actId="1076"/>
          <ac:picMkLst>
            <pc:docMk/>
            <pc:sldMk cId="898114789" sldId="260"/>
            <ac:picMk id="10" creationId="{98ABDF0D-E4DC-CF03-4AA1-1409F4DA9DB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Jolyon Miles-Wilson" userId="d2dbd671-2857-43b8-acd1-c6bcaebfa596" providerId="ADAL" clId="{69D53FF6-DF10-4879-91EE-E53A9DDD303C}" dt="2023-09-06T13:23:57.962" v="4202" actId="2056"/>
              <pc2:cmMkLst xmlns:pc2="http://schemas.microsoft.com/office/powerpoint/2019/9/main/command">
                <pc:docMk/>
                <pc:sldMk cId="898114789" sldId="260"/>
                <pc2:cmMk id="{E4F34A9F-F57F-40C0-B249-357634363D79}"/>
              </pc2:cmMkLst>
            </pc226:cmChg>
          </p:ext>
        </pc:extLst>
      </pc:sldChg>
      <pc:sldChg chg="modSp new del mod">
        <pc:chgData name="Jolyon Miles-Wilson" userId="d2dbd671-2857-43b8-acd1-c6bcaebfa596" providerId="ADAL" clId="{69D53FF6-DF10-4879-91EE-E53A9DDD303C}" dt="2023-09-06T13:04:39.754" v="4125" actId="47"/>
        <pc:sldMkLst>
          <pc:docMk/>
          <pc:sldMk cId="406723441" sldId="261"/>
        </pc:sldMkLst>
        <pc:spChg chg="mod">
          <ac:chgData name="Jolyon Miles-Wilson" userId="d2dbd671-2857-43b8-acd1-c6bcaebfa596" providerId="ADAL" clId="{69D53FF6-DF10-4879-91EE-E53A9DDD303C}" dt="2023-09-06T11:20:38.149" v="2939" actId="20577"/>
          <ac:spMkLst>
            <pc:docMk/>
            <pc:sldMk cId="406723441" sldId="261"/>
            <ac:spMk id="2" creationId="{5F7FB0A9-C148-7580-4A83-3CEDE92FB8B8}"/>
          </ac:spMkLst>
        </pc:spChg>
      </pc:sldChg>
      <pc:sldChg chg="new del">
        <pc:chgData name="Jolyon Miles-Wilson" userId="d2dbd671-2857-43b8-acd1-c6bcaebfa596" providerId="ADAL" clId="{69D53FF6-DF10-4879-91EE-E53A9DDD303C}" dt="2023-09-06T13:04:40.868" v="4126" actId="47"/>
        <pc:sldMkLst>
          <pc:docMk/>
          <pc:sldMk cId="3411978117" sldId="262"/>
        </pc:sldMkLst>
      </pc:sldChg>
      <pc:sldChg chg="addSp delSp modSp add mod ord modNotesTx">
        <pc:chgData name="Jolyon Miles-Wilson" userId="d2dbd671-2857-43b8-acd1-c6bcaebfa596" providerId="ADAL" clId="{69D53FF6-DF10-4879-91EE-E53A9DDD303C}" dt="2023-09-06T13:14:10.096" v="4141" actId="1076"/>
        <pc:sldMkLst>
          <pc:docMk/>
          <pc:sldMk cId="3023630663" sldId="263"/>
        </pc:sldMkLst>
        <pc:spChg chg="mod">
          <ac:chgData name="Jolyon Miles-Wilson" userId="d2dbd671-2857-43b8-acd1-c6bcaebfa596" providerId="ADAL" clId="{69D53FF6-DF10-4879-91EE-E53A9DDD303C}" dt="2023-09-06T10:44:54.965" v="2882" actId="20577"/>
          <ac:spMkLst>
            <pc:docMk/>
            <pc:sldMk cId="3023630663" sldId="263"/>
            <ac:spMk id="2" creationId="{D0AC7609-6A52-C386-6630-3D33D201AD53}"/>
          </ac:spMkLst>
        </pc:spChg>
        <pc:spChg chg="mod">
          <ac:chgData name="Jolyon Miles-Wilson" userId="d2dbd671-2857-43b8-acd1-c6bcaebfa596" providerId="ADAL" clId="{69D53FF6-DF10-4879-91EE-E53A9DDD303C}" dt="2023-09-06T12:16:35.861" v="2952" actId="2711"/>
          <ac:spMkLst>
            <pc:docMk/>
            <pc:sldMk cId="3023630663" sldId="263"/>
            <ac:spMk id="3" creationId="{3F9B669C-255D-DCE2-B63A-FA55959BED3C}"/>
          </ac:spMkLst>
        </pc:spChg>
        <pc:spChg chg="add del">
          <ac:chgData name="Jolyon Miles-Wilson" userId="d2dbd671-2857-43b8-acd1-c6bcaebfa596" providerId="ADAL" clId="{69D53FF6-DF10-4879-91EE-E53A9DDD303C}" dt="2023-09-06T09:52:46.841" v="2071"/>
          <ac:spMkLst>
            <pc:docMk/>
            <pc:sldMk cId="3023630663" sldId="263"/>
            <ac:spMk id="4" creationId="{00B8C7F5-2899-B843-E64B-3A04BB817F82}"/>
          </ac:spMkLst>
        </pc:spChg>
        <pc:picChg chg="add del mod">
          <ac:chgData name="Jolyon Miles-Wilson" userId="d2dbd671-2857-43b8-acd1-c6bcaebfa596" providerId="ADAL" clId="{69D53FF6-DF10-4879-91EE-E53A9DDD303C}" dt="2023-09-06T13:11:34.391" v="4131" actId="478"/>
          <ac:picMkLst>
            <pc:docMk/>
            <pc:sldMk cId="3023630663" sldId="263"/>
            <ac:picMk id="5" creationId="{D7437783-960C-4160-EDDB-DB338BE8CC9F}"/>
          </ac:picMkLst>
        </pc:picChg>
        <pc:picChg chg="del">
          <ac:chgData name="Jolyon Miles-Wilson" userId="d2dbd671-2857-43b8-acd1-c6bcaebfa596" providerId="ADAL" clId="{69D53FF6-DF10-4879-91EE-E53A9DDD303C}" dt="2023-09-06T09:52:44.765" v="2069" actId="478"/>
          <ac:picMkLst>
            <pc:docMk/>
            <pc:sldMk cId="3023630663" sldId="263"/>
            <ac:picMk id="6" creationId="{FE22DF15-3E07-7EE3-F22F-9DBC2623238C}"/>
          </ac:picMkLst>
        </pc:picChg>
        <pc:picChg chg="add del mod">
          <ac:chgData name="Jolyon Miles-Wilson" userId="d2dbd671-2857-43b8-acd1-c6bcaebfa596" providerId="ADAL" clId="{69D53FF6-DF10-4879-91EE-E53A9DDD303C}" dt="2023-09-06T13:14:03.772" v="4135" actId="478"/>
          <ac:picMkLst>
            <pc:docMk/>
            <pc:sldMk cId="3023630663" sldId="263"/>
            <ac:picMk id="8" creationId="{A6E38CB2-5500-1518-D5D2-F28AA9485E95}"/>
          </ac:picMkLst>
        </pc:picChg>
        <pc:picChg chg="add mod">
          <ac:chgData name="Jolyon Miles-Wilson" userId="d2dbd671-2857-43b8-acd1-c6bcaebfa596" providerId="ADAL" clId="{69D53FF6-DF10-4879-91EE-E53A9DDD303C}" dt="2023-09-06T13:14:10.096" v="4141" actId="1076"/>
          <ac:picMkLst>
            <pc:docMk/>
            <pc:sldMk cId="3023630663" sldId="263"/>
            <ac:picMk id="10" creationId="{9E5BADF3-2C09-93D3-C661-02F6EA7F9510}"/>
          </ac:picMkLst>
        </pc:picChg>
      </pc:sldChg>
      <pc:sldChg chg="addSp delSp modSp new mod ord modNotesTx">
        <pc:chgData name="Jolyon Miles-Wilson" userId="d2dbd671-2857-43b8-acd1-c6bcaebfa596" providerId="ADAL" clId="{69D53FF6-DF10-4879-91EE-E53A9DDD303C}" dt="2023-09-06T13:34:30.226" v="4286" actId="1076"/>
        <pc:sldMkLst>
          <pc:docMk/>
          <pc:sldMk cId="702278095" sldId="264"/>
        </pc:sldMkLst>
        <pc:spChg chg="mod">
          <ac:chgData name="Jolyon Miles-Wilson" userId="d2dbd671-2857-43b8-acd1-c6bcaebfa596" providerId="ADAL" clId="{69D53FF6-DF10-4879-91EE-E53A9DDD303C}" dt="2023-09-06T13:25:29.351" v="4273" actId="20577"/>
          <ac:spMkLst>
            <pc:docMk/>
            <pc:sldMk cId="702278095" sldId="264"/>
            <ac:spMk id="2" creationId="{16E7EA4E-4C5E-1120-4C39-836F24340692}"/>
          </ac:spMkLst>
        </pc:spChg>
        <pc:spChg chg="mod">
          <ac:chgData name="Jolyon Miles-Wilson" userId="d2dbd671-2857-43b8-acd1-c6bcaebfa596" providerId="ADAL" clId="{69D53FF6-DF10-4879-91EE-E53A9DDD303C}" dt="2023-09-06T12:42:30.374" v="3334" actId="20577"/>
          <ac:spMkLst>
            <pc:docMk/>
            <pc:sldMk cId="702278095" sldId="264"/>
            <ac:spMk id="3" creationId="{D14B9CAB-1F6E-5F97-1B98-AB4E4738E38B}"/>
          </ac:spMkLst>
        </pc:spChg>
        <pc:spChg chg="add del">
          <ac:chgData name="Jolyon Miles-Wilson" userId="d2dbd671-2857-43b8-acd1-c6bcaebfa596" providerId="ADAL" clId="{69D53FF6-DF10-4879-91EE-E53A9DDD303C}" dt="2023-09-06T12:35:10.810" v="2955"/>
          <ac:spMkLst>
            <pc:docMk/>
            <pc:sldMk cId="702278095" sldId="264"/>
            <ac:spMk id="4" creationId="{3B5D7DDB-B936-78CC-7206-C9194E662526}"/>
          </ac:spMkLst>
        </pc:spChg>
        <pc:spChg chg="add del">
          <ac:chgData name="Jolyon Miles-Wilson" userId="d2dbd671-2857-43b8-acd1-c6bcaebfa596" providerId="ADAL" clId="{69D53FF6-DF10-4879-91EE-E53A9DDD303C}" dt="2023-09-06T12:35:15.734" v="2958"/>
          <ac:spMkLst>
            <pc:docMk/>
            <pc:sldMk cId="702278095" sldId="264"/>
            <ac:spMk id="5" creationId="{5207E450-DF7A-8A94-7F76-FE7B418DA61F}"/>
          </ac:spMkLst>
        </pc:spChg>
        <pc:picChg chg="add del mod">
          <ac:chgData name="Jolyon Miles-Wilson" userId="d2dbd671-2857-43b8-acd1-c6bcaebfa596" providerId="ADAL" clId="{69D53FF6-DF10-4879-91EE-E53A9DDD303C}" dt="2023-09-06T13:33:37.215" v="4274" actId="478"/>
          <ac:picMkLst>
            <pc:docMk/>
            <pc:sldMk cId="702278095" sldId="264"/>
            <ac:picMk id="6" creationId="{93FB2AB1-D5BA-E263-3E57-F462877EA9DF}"/>
          </ac:picMkLst>
        </pc:picChg>
        <pc:picChg chg="add del mod">
          <ac:chgData name="Jolyon Miles-Wilson" userId="d2dbd671-2857-43b8-acd1-c6bcaebfa596" providerId="ADAL" clId="{69D53FF6-DF10-4879-91EE-E53A9DDD303C}" dt="2023-09-06T13:34:18.140" v="4280" actId="478"/>
          <ac:picMkLst>
            <pc:docMk/>
            <pc:sldMk cId="702278095" sldId="264"/>
            <ac:picMk id="8" creationId="{40C329E0-4D50-B7DE-F0AF-D43901136E1E}"/>
          </ac:picMkLst>
        </pc:picChg>
        <pc:picChg chg="add mod">
          <ac:chgData name="Jolyon Miles-Wilson" userId="d2dbd671-2857-43b8-acd1-c6bcaebfa596" providerId="ADAL" clId="{69D53FF6-DF10-4879-91EE-E53A9DDD303C}" dt="2023-09-06T13:34:30.226" v="4286" actId="1076"/>
          <ac:picMkLst>
            <pc:docMk/>
            <pc:sldMk cId="702278095" sldId="264"/>
            <ac:picMk id="10" creationId="{68748014-9271-E2CC-A970-3FA93A301A70}"/>
          </ac:picMkLst>
        </pc:picChg>
      </pc:sldChg>
      <pc:sldChg chg="addSp delSp modSp new mod">
        <pc:chgData name="Jolyon Miles-Wilson" userId="d2dbd671-2857-43b8-acd1-c6bcaebfa596" providerId="ADAL" clId="{69D53FF6-DF10-4879-91EE-E53A9DDD303C}" dt="2023-09-06T13:44:54.029" v="4402" actId="113"/>
        <pc:sldMkLst>
          <pc:docMk/>
          <pc:sldMk cId="346180635" sldId="265"/>
        </pc:sldMkLst>
        <pc:spChg chg="mod">
          <ac:chgData name="Jolyon Miles-Wilson" userId="d2dbd671-2857-43b8-acd1-c6bcaebfa596" providerId="ADAL" clId="{69D53FF6-DF10-4879-91EE-E53A9DDD303C}" dt="2023-09-06T13:44:15.477" v="4396" actId="20577"/>
          <ac:spMkLst>
            <pc:docMk/>
            <pc:sldMk cId="346180635" sldId="265"/>
            <ac:spMk id="2" creationId="{EDC7DBBE-A579-87DD-E865-E95696415AFD}"/>
          </ac:spMkLst>
        </pc:spChg>
        <pc:spChg chg="add del mod">
          <ac:chgData name="Jolyon Miles-Wilson" userId="d2dbd671-2857-43b8-acd1-c6bcaebfa596" providerId="ADAL" clId="{69D53FF6-DF10-4879-91EE-E53A9DDD303C}" dt="2023-09-06T13:44:54.029" v="4402" actId="113"/>
          <ac:spMkLst>
            <pc:docMk/>
            <pc:sldMk cId="346180635" sldId="265"/>
            <ac:spMk id="3" creationId="{AA27DBFA-741A-D199-4F0A-720060085FE2}"/>
          </ac:spMkLst>
        </pc:spChg>
        <pc:spChg chg="add del mod">
          <ac:chgData name="Jolyon Miles-Wilson" userId="d2dbd671-2857-43b8-acd1-c6bcaebfa596" providerId="ADAL" clId="{69D53FF6-DF10-4879-91EE-E53A9DDD303C}" dt="2023-09-06T12:40:10.831" v="3228"/>
          <ac:spMkLst>
            <pc:docMk/>
            <pc:sldMk cId="346180635" sldId="265"/>
            <ac:spMk id="4" creationId="{AC8EAADD-C136-EEFC-20FC-06CF109B93A6}"/>
          </ac:spMkLst>
        </pc:spChg>
        <pc:spChg chg="add del">
          <ac:chgData name="Jolyon Miles-Wilson" userId="d2dbd671-2857-43b8-acd1-c6bcaebfa596" providerId="ADAL" clId="{69D53FF6-DF10-4879-91EE-E53A9DDD303C}" dt="2023-09-06T12:40:14.967" v="3233"/>
          <ac:spMkLst>
            <pc:docMk/>
            <pc:sldMk cId="346180635" sldId="265"/>
            <ac:spMk id="5" creationId="{EC7D95BC-1351-B908-55F6-94E1C9D4364E}"/>
          </ac:spMkLst>
        </pc:spChg>
        <pc:spChg chg="add del">
          <ac:chgData name="Jolyon Miles-Wilson" userId="d2dbd671-2857-43b8-acd1-c6bcaebfa596" providerId="ADAL" clId="{69D53FF6-DF10-4879-91EE-E53A9DDD303C}" dt="2023-09-06T12:46:27.535" v="3481"/>
          <ac:spMkLst>
            <pc:docMk/>
            <pc:sldMk cId="346180635" sldId="265"/>
            <ac:spMk id="7" creationId="{6AD48212-7E5A-1729-4F31-32A581C73778}"/>
          </ac:spMkLst>
        </pc:spChg>
        <pc:picChg chg="add del mod">
          <ac:chgData name="Jolyon Miles-Wilson" userId="d2dbd671-2857-43b8-acd1-c6bcaebfa596" providerId="ADAL" clId="{69D53FF6-DF10-4879-91EE-E53A9DDD303C}" dt="2023-09-06T12:44:42.747" v="3435" actId="21"/>
          <ac:picMkLst>
            <pc:docMk/>
            <pc:sldMk cId="346180635" sldId="265"/>
            <ac:picMk id="6" creationId="{2DDBDFCE-1D91-B680-5347-5222F7651946}"/>
          </ac:picMkLst>
        </pc:picChg>
        <pc:picChg chg="add del mod">
          <ac:chgData name="Jolyon Miles-Wilson" userId="d2dbd671-2857-43b8-acd1-c6bcaebfa596" providerId="ADAL" clId="{69D53FF6-DF10-4879-91EE-E53A9DDD303C}" dt="2023-09-06T13:41:26.952" v="4324" actId="478"/>
          <ac:picMkLst>
            <pc:docMk/>
            <pc:sldMk cId="346180635" sldId="265"/>
            <ac:picMk id="8" creationId="{164E0F8C-1DFD-B2AA-6710-A3C866785770}"/>
          </ac:picMkLst>
        </pc:picChg>
        <pc:picChg chg="add mod">
          <ac:chgData name="Jolyon Miles-Wilson" userId="d2dbd671-2857-43b8-acd1-c6bcaebfa596" providerId="ADAL" clId="{69D53FF6-DF10-4879-91EE-E53A9DDD303C}" dt="2023-09-06T13:44:39.483" v="4401" actId="1076"/>
          <ac:picMkLst>
            <pc:docMk/>
            <pc:sldMk cId="346180635" sldId="265"/>
            <ac:picMk id="10" creationId="{B44BFC09-AB5B-4606-EBF2-76A5A7E9A5C4}"/>
          </ac:picMkLst>
        </pc:picChg>
      </pc:sldChg>
      <pc:sldChg chg="modSp new del mod">
        <pc:chgData name="Jolyon Miles-Wilson" userId="d2dbd671-2857-43b8-acd1-c6bcaebfa596" providerId="ADAL" clId="{69D53FF6-DF10-4879-91EE-E53A9DDD303C}" dt="2023-09-06T13:38:04.938" v="4315" actId="47"/>
        <pc:sldMkLst>
          <pc:docMk/>
          <pc:sldMk cId="3572582401" sldId="266"/>
        </pc:sldMkLst>
        <pc:spChg chg="mod">
          <ac:chgData name="Jolyon Miles-Wilson" userId="d2dbd671-2857-43b8-acd1-c6bcaebfa596" providerId="ADAL" clId="{69D53FF6-DF10-4879-91EE-E53A9DDD303C}" dt="2023-09-06T13:37:45.430" v="4299" actId="20577"/>
          <ac:spMkLst>
            <pc:docMk/>
            <pc:sldMk cId="3572582401" sldId="266"/>
            <ac:spMk id="2" creationId="{C30D04A0-F5D8-564E-3461-A239BA9607C3}"/>
          </ac:spMkLst>
        </pc:spChg>
      </pc:sldChg>
      <pc:sldChg chg="new del">
        <pc:chgData name="Jolyon Miles-Wilson" userId="d2dbd671-2857-43b8-acd1-c6bcaebfa596" providerId="ADAL" clId="{69D53FF6-DF10-4879-91EE-E53A9DDD303C}" dt="2023-09-06T13:38:05.594" v="4316" actId="47"/>
        <pc:sldMkLst>
          <pc:docMk/>
          <pc:sldMk cId="1129422118" sldId="267"/>
        </pc:sldMkLst>
      </pc:sldChg>
      <pc:sldChg chg="delSp modSp new mod ord">
        <pc:chgData name="Jolyon Miles-Wilson" userId="d2dbd671-2857-43b8-acd1-c6bcaebfa596" providerId="ADAL" clId="{69D53FF6-DF10-4879-91EE-E53A9DDD303C}" dt="2023-09-06T13:38:44.270" v="4323" actId="1076"/>
        <pc:sldMkLst>
          <pc:docMk/>
          <pc:sldMk cId="1520580621" sldId="268"/>
        </pc:sldMkLst>
        <pc:spChg chg="mod">
          <ac:chgData name="Jolyon Miles-Wilson" userId="d2dbd671-2857-43b8-acd1-c6bcaebfa596" providerId="ADAL" clId="{69D53FF6-DF10-4879-91EE-E53A9DDD303C}" dt="2023-09-06T13:38:44.270" v="4323" actId="1076"/>
          <ac:spMkLst>
            <pc:docMk/>
            <pc:sldMk cId="1520580621" sldId="268"/>
            <ac:spMk id="2" creationId="{A60853EC-1B5B-D1B1-B20E-C43D28B554ED}"/>
          </ac:spMkLst>
        </pc:spChg>
        <pc:spChg chg="del">
          <ac:chgData name="Jolyon Miles-Wilson" userId="d2dbd671-2857-43b8-acd1-c6bcaebfa596" providerId="ADAL" clId="{69D53FF6-DF10-4879-91EE-E53A9DDD303C}" dt="2023-09-06T13:38:37.022" v="4321" actId="478"/>
          <ac:spMkLst>
            <pc:docMk/>
            <pc:sldMk cId="1520580621" sldId="268"/>
            <ac:spMk id="3" creationId="{2CF3FE8D-82E7-FDC6-D175-31E48A3AA325}"/>
          </ac:spMkLst>
        </pc:spChg>
      </pc:sldChg>
    </pc:docChg>
  </pc:docChgLst>
</pc:chgInfo>
</file>

<file path=ppt/comments/modernComment_104_358824E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4F34A9F-F57F-40C0-B249-357634363D79}" authorId="{6AB06C25-7D57-8AC2-36B2-62FB42EBCCDC}" created="2023-09-06T12:37:41.91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98114789" sldId="260"/>
      <ac:picMk id="5" creationId="{51B41F62-8104-5247-57EF-D0E670562C66}"/>
    </ac:deMkLst>
    <p188:txBody>
      <a:bodyPr/>
      <a:lstStyle/>
      <a:p>
        <a:r>
          <a:rPr lang="en-GB"/>
          <a:t>Change factor order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12139-7081-4A63-8DBD-8E223747E1C8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0268C-E518-4CDA-BEF2-D50E24A9C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07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0268C-E518-4CDA-BEF2-D50E24A9C9B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795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it’s notable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0268C-E518-4CDA-BEF2-D50E24A9C9B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98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0268C-E518-4CDA-BEF2-D50E24A9C9B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915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LAC has more high developing countries</a:t>
            </a:r>
          </a:p>
          <a:p>
            <a:r>
              <a:rPr lang="en-US" dirty="0"/>
              <a:t>SSA has more low developing countries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0268C-E518-4CDA-BEF2-D50E24A9C9B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46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DC3E-6A54-3731-0B73-5B2926E9F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94A9B-A055-9461-A4EE-49DFF4CDF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D46EA-9A6A-EE27-43FB-08A404F3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8D09-B251-43B0-A893-12E6A86049C2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CE76A-D600-13EA-D7E0-A41F2610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ED5DE-4777-065C-44E4-E52A4F14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3806-CA23-4114-8989-73BBB5851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70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C04E-C9E3-BC7C-E0AE-BA3262D8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CE0A7-F176-E54D-677B-F26CC4797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F015B-7632-85C8-CF32-7EA16CA6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8D09-B251-43B0-A893-12E6A86049C2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3552B-50C5-E808-FCBE-3A3CAF32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2297A-0EA0-BF7E-764C-2FDE2A40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3806-CA23-4114-8989-73BBB5851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95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E92B9-7D8D-E151-17E5-E354E2C1D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D30D5-67D1-30AF-5BA9-867F230B1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10D93-826A-221C-07DA-6A8893C2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8D09-B251-43B0-A893-12E6A86049C2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94E5F-7CBA-9250-FB28-1D881E6D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0B03B-BF50-0AA3-F4A4-9FF9EBE7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3806-CA23-4114-8989-73BBB5851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729E-F853-ED69-BD21-93C10402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F3EF-6D81-A2FF-D6AB-4D8E2F505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B812E-221B-2747-3A8E-B700973A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8D09-B251-43B0-A893-12E6A86049C2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00501-1E77-AB65-55FC-E11DD6A5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504A5-2EEC-55CE-49F5-B62601EF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3806-CA23-4114-8989-73BBB5851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48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A55E-5148-5BAF-B431-FD7C1771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AF266-C2F1-7A24-142A-49A49EB7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D2BBB-6510-A79C-ED20-A23A1FCB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8D09-B251-43B0-A893-12E6A86049C2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F0FAA-A03A-5825-3BD8-FD5C3E5F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1DA0F-C94A-38DF-BEF9-687ECD5D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3806-CA23-4114-8989-73BBB5851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94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963C-028C-E28A-D024-01FD5A6C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B5D35-1CB6-DE08-CFF3-D9F69029C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25B79-45F6-F83C-5E45-427444553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90832-4E72-7CDD-E63D-E8AA0179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8D09-B251-43B0-A893-12E6A86049C2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5DC0F-6DD1-1B2E-D5DD-28365485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029A1-579D-C5BC-E0F3-3FE80D92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3806-CA23-4114-8989-73BBB5851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70A4-D7F0-6CD6-911E-07F97C93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B33EC-FF08-5067-4523-A24E5CD7D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F706E-AF4F-D22B-CA7F-2F0293FA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34A55-A24E-3909-5ADE-1A3BD5505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4EAAF-217A-8E14-E6BC-26681CBD5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53619-D1EB-5F77-A189-8E05CFF5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8D09-B251-43B0-A893-12E6A86049C2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93398-B86A-FB2C-2147-2BC02A92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C57D7-18EF-37A0-39A5-0960B9D5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3806-CA23-4114-8989-73BBB5851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77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7395-3ABA-29DE-C211-DC467234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A2D21-BC74-4301-3B48-5E490352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8D09-B251-43B0-A893-12E6A86049C2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F1270-4628-FA45-A598-8AB06C7C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3C8AB-0D36-B01C-F585-A1481E43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3806-CA23-4114-8989-73BBB5851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14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8F047-D5E2-BC33-F5C0-E2956D75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8D09-B251-43B0-A893-12E6A86049C2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689F3-0CDF-6A69-700B-4F2A8EFF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62CEF-BFC0-04B0-D425-336E9903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3806-CA23-4114-8989-73BBB5851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14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D9F5-0B34-59B8-83C7-8FC73279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CF79-6848-78E6-BF09-B0E326C7E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4B76E-3C8F-A08D-0602-D76FDDB46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4FE4F-FDE7-1751-7561-049C930E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8D09-B251-43B0-A893-12E6A86049C2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78297-76E2-F986-F8B7-D430FF04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97949-EE05-BFDA-1B4A-B18BC386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3806-CA23-4114-8989-73BBB5851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64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F6F5-63B9-6C48-45BF-7D8935B2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FFFA2-F429-F707-8E52-65D4095A9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434BE-725B-1664-A6C1-40DB4FE7F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74A60-9065-79C0-E409-4E16A5E8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8D09-B251-43B0-A893-12E6A86049C2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F7B26-69B8-568C-3291-5A8C51EF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9F785-7A69-80FC-B0E6-16502EDF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3806-CA23-4114-8989-73BBB5851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09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951A3-125A-42F5-DC48-997BBDBC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5EA8-44AC-7C59-ECDB-E6E1A80B8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2B046-8674-7223-9C21-421ED7DD5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C8D09-B251-43B0-A893-12E6A86049C2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F967A-81EF-E490-A686-62C1CAF38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BB916-98DB-CFFC-2E03-33737BE91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33806-CA23-4114-8989-73BBB5851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03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358824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90BC-5BD7-E459-42DD-E2E69467B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randview" panose="020B0502040204020203" pitchFamily="34" charset="0"/>
              </a:rPr>
              <a:t>Inequality in income</a:t>
            </a:r>
            <a:endParaRPr lang="en-GB" dirty="0">
              <a:latin typeface="Grandview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A202D-BFED-96DC-DDCF-E06878922E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randview" panose="020B0502040204020203" pitchFamily="34" charset="0"/>
              </a:rPr>
              <a:t>Jolyon Miles-Wilson</a:t>
            </a:r>
          </a:p>
          <a:p>
            <a:r>
              <a:rPr lang="en-US" dirty="0">
                <a:latin typeface="Grandview" panose="020B0502040204020203" pitchFamily="34" charset="0"/>
              </a:rPr>
              <a:t>07/09/2023</a:t>
            </a:r>
            <a:endParaRPr lang="en-GB" dirty="0">
              <a:latin typeface="Grandview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45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3C47-5C3B-E258-F2CF-FB079003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A4322-F0A3-36BC-EBEE-09048F529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Grandview" panose="020B0502040204020203" pitchFamily="34" charset="0"/>
              </a:rPr>
              <a:t>ISO3</a:t>
            </a:r>
          </a:p>
          <a:p>
            <a:r>
              <a:rPr lang="en-US" dirty="0">
                <a:latin typeface="Grandview" panose="020B0502040204020203" pitchFamily="34" charset="0"/>
              </a:rPr>
              <a:t>Country</a:t>
            </a:r>
          </a:p>
          <a:p>
            <a:r>
              <a:rPr lang="en-US" dirty="0">
                <a:latin typeface="Grandview" panose="020B0502040204020203" pitchFamily="34" charset="0"/>
              </a:rPr>
              <a:t>Continent</a:t>
            </a:r>
          </a:p>
          <a:p>
            <a:r>
              <a:rPr lang="en-US" dirty="0">
                <a:latin typeface="Grandview" panose="020B0502040204020203" pitchFamily="34" charset="0"/>
              </a:rPr>
              <a:t>Hemisphere</a:t>
            </a:r>
          </a:p>
          <a:p>
            <a:r>
              <a:rPr lang="en-US" dirty="0">
                <a:latin typeface="Grandview" panose="020B0502040204020203" pitchFamily="34" charset="0"/>
              </a:rPr>
              <a:t>HDI Rank (2021)</a:t>
            </a:r>
          </a:p>
          <a:p>
            <a:r>
              <a:rPr lang="en-US" dirty="0">
                <a:latin typeface="Grandview" panose="020B0502040204020203" pitchFamily="34" charset="0"/>
              </a:rPr>
              <a:t>Human Development Groups – “Very high” to “Low”</a:t>
            </a:r>
          </a:p>
          <a:p>
            <a:r>
              <a:rPr lang="en-US" dirty="0">
                <a:latin typeface="Grandview" panose="020B0502040204020203" pitchFamily="34" charset="0"/>
              </a:rPr>
              <a:t>UNDP developing regions:</a:t>
            </a:r>
          </a:p>
          <a:p>
            <a:pPr lvl="1"/>
            <a:r>
              <a:rPr lang="en-US" dirty="0">
                <a:latin typeface="Grandview" panose="020B0502040204020203" pitchFamily="34" charset="0"/>
              </a:rPr>
              <a:t>SSA – Sub-Saharan Africa</a:t>
            </a:r>
          </a:p>
          <a:p>
            <a:pPr lvl="1"/>
            <a:r>
              <a:rPr lang="en-US" dirty="0">
                <a:latin typeface="Grandview" panose="020B0502040204020203" pitchFamily="34" charset="0"/>
              </a:rPr>
              <a:t>LAC – Latin America and the Caribbean</a:t>
            </a:r>
          </a:p>
          <a:p>
            <a:pPr lvl="1"/>
            <a:r>
              <a:rPr lang="en-US" dirty="0">
                <a:latin typeface="Grandview" panose="020B0502040204020203" pitchFamily="34" charset="0"/>
              </a:rPr>
              <a:t>EAP – East Asia and the Pacific</a:t>
            </a:r>
          </a:p>
          <a:p>
            <a:pPr lvl="1"/>
            <a:r>
              <a:rPr lang="en-US" dirty="0">
                <a:latin typeface="Grandview" panose="020B0502040204020203" pitchFamily="34" charset="0"/>
              </a:rPr>
              <a:t>AS – Arab States</a:t>
            </a:r>
          </a:p>
          <a:p>
            <a:pPr lvl="1"/>
            <a:r>
              <a:rPr lang="en-US" dirty="0">
                <a:latin typeface="Grandview" panose="020B0502040204020203" pitchFamily="34" charset="0"/>
              </a:rPr>
              <a:t>ECDA – Europe and Central Asia</a:t>
            </a:r>
          </a:p>
          <a:p>
            <a:pPr lvl="1"/>
            <a:r>
              <a:rPr lang="en-US" dirty="0">
                <a:latin typeface="Grandview" panose="020B0502040204020203" pitchFamily="34" charset="0"/>
              </a:rPr>
              <a:t>SA – South Asia</a:t>
            </a:r>
          </a:p>
          <a:p>
            <a:r>
              <a:rPr lang="en-US" dirty="0">
                <a:latin typeface="Grandview" panose="020B0502040204020203" pitchFamily="34" charset="0"/>
              </a:rPr>
              <a:t>Inequality in Income from 2010 to 2021</a:t>
            </a:r>
            <a:endParaRPr lang="en-GB" dirty="0">
              <a:latin typeface="Grandview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14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609-6A52-C386-6630-3D33D201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randview" panose="020B0502040204020203" pitchFamily="34" charset="0"/>
              </a:rPr>
              <a:t>Inequality in income over time</a:t>
            </a:r>
            <a:endParaRPr lang="en-GB" dirty="0">
              <a:latin typeface="Grandview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669C-255D-DCE2-B63A-FA55959BE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8803"/>
          </a:xfrm>
        </p:spPr>
        <p:txBody>
          <a:bodyPr/>
          <a:lstStyle/>
          <a:p>
            <a:r>
              <a:rPr lang="en-US" dirty="0"/>
              <a:t>Globally, over time, income inequality has decreased (</a:t>
            </a:r>
            <a:r>
              <a:rPr lang="el-GR" i="1" dirty="0"/>
              <a:t>β</a:t>
            </a:r>
            <a:r>
              <a:rPr lang="en-US" i="1" dirty="0"/>
              <a:t> = </a:t>
            </a:r>
            <a:r>
              <a:rPr lang="en-US" dirty="0"/>
              <a:t>-0.11</a:t>
            </a:r>
            <a:r>
              <a:rPr lang="en-US" i="1" dirty="0"/>
              <a:t>, p &lt; </a:t>
            </a:r>
            <a:r>
              <a:rPr lang="en-US" dirty="0"/>
              <a:t>.001)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2F6379-0B27-2AD3-560A-B980523D8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76" y="2708410"/>
            <a:ext cx="7567448" cy="359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5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609-6A52-C386-6630-3D33D201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randview" panose="020B0502040204020203" pitchFamily="34" charset="0"/>
              </a:rPr>
              <a:t>Inequality in income over time &amp; developing regions</a:t>
            </a:r>
            <a:endParaRPr lang="en-GB" dirty="0">
              <a:latin typeface="Grandview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669C-255D-DCE2-B63A-FA55959BE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8803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Grandview" panose="020B0502040204020203" pitchFamily="34" charset="0"/>
              </a:rPr>
              <a:t>Countries in UNDP developing regions have on average higher inequality than countries in non-developing regions (</a:t>
            </a:r>
            <a:r>
              <a:rPr lang="el-GR" i="1" dirty="0">
                <a:latin typeface="Grandview" panose="020B0502040204020203" pitchFamily="34" charset="0"/>
              </a:rPr>
              <a:t>β</a:t>
            </a:r>
            <a:r>
              <a:rPr lang="en-US" i="1" dirty="0">
                <a:latin typeface="Grandview" panose="020B0502040204020203" pitchFamily="34" charset="0"/>
              </a:rPr>
              <a:t> = 9.58, p &lt; </a:t>
            </a:r>
            <a:r>
              <a:rPr lang="en-US" dirty="0">
                <a:latin typeface="Grandview" panose="020B0502040204020203" pitchFamily="34" charset="0"/>
              </a:rPr>
              <a:t>.001)</a:t>
            </a:r>
          </a:p>
          <a:p>
            <a:r>
              <a:rPr lang="en-GB" dirty="0">
                <a:latin typeface="Grandview" panose="020B0502040204020203" pitchFamily="34" charset="0"/>
              </a:rPr>
              <a:t>Between 2010 and 2021, income inequality decreased in both developing and non-developing regions, and there is no evidence to indicate that the rates at which inequality decreased differed between the two types of region</a:t>
            </a:r>
          </a:p>
        </p:txBody>
      </p:sp>
      <p:pic>
        <p:nvPicPr>
          <p:cNvPr id="10" name="Picture 9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9E5BADF3-2C09-93D3-C661-02F6EA7F9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635" y="2766114"/>
            <a:ext cx="7838730" cy="372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3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F2536EB-E023-12DF-0710-BB58AC56E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368" y="2169368"/>
            <a:ext cx="9745717" cy="46333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2B1D34-E985-2953-0300-81DD9D7C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in inequality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DBA97-245A-4DC4-04A3-0FB6A49E3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700"/>
            <a:ext cx="10515600" cy="9175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There is variation in mean inequality between and within developing regions</a:t>
            </a:r>
          </a:p>
          <a:p>
            <a:r>
              <a:rPr lang="en-US" dirty="0"/>
              <a:t>LAC and SSA notably exhibit the greatest inequality at all time points</a:t>
            </a:r>
            <a:endParaRPr lang="en-GB" dirty="0"/>
          </a:p>
        </p:txBody>
      </p:sp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8ABDF0D-E4DC-CF03-4AA1-1409F4DA9D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10" y="2169368"/>
            <a:ext cx="8700579" cy="413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1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EA4E-4C5E-1120-4C39-836F2434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region composition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9CAB-1F6E-5F97-1B98-AB4E4738E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6347"/>
          </a:xfrm>
        </p:spPr>
        <p:txBody>
          <a:bodyPr>
            <a:normAutofit fontScale="92500"/>
          </a:bodyPr>
          <a:lstStyle/>
          <a:p>
            <a:r>
              <a:rPr lang="en-US" dirty="0"/>
              <a:t>LAC and SSA have notably different profiles in terms of their composition</a:t>
            </a:r>
            <a:endParaRPr lang="en-GB" dirty="0"/>
          </a:p>
        </p:txBody>
      </p:sp>
      <p:pic>
        <p:nvPicPr>
          <p:cNvPr id="10" name="Picture 9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68748014-9271-E2CC-A970-3FA93A301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165" y="2338506"/>
            <a:ext cx="9299669" cy="442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7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DBBE-A579-87DD-E865-E9569641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difference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7DBFA-741A-D199-4F0A-720060085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021"/>
            <a:ext cx="10515600" cy="111409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Modelling the relationship between development group and inequality suggests a divergence:</a:t>
            </a:r>
          </a:p>
          <a:p>
            <a:pPr lvl="1"/>
            <a:r>
              <a:rPr lang="en-US" dirty="0"/>
              <a:t>Low development countries become </a:t>
            </a:r>
            <a:r>
              <a:rPr lang="en-US" b="1" dirty="0"/>
              <a:t>more unequal over time</a:t>
            </a:r>
          </a:p>
          <a:p>
            <a:pPr lvl="1"/>
            <a:r>
              <a:rPr lang="en-US" dirty="0"/>
              <a:t>High development countries become </a:t>
            </a:r>
            <a:r>
              <a:rPr lang="en-US" b="1" dirty="0"/>
              <a:t>less unequal over time </a:t>
            </a:r>
            <a:r>
              <a:rPr lang="en-US" dirty="0"/>
              <a:t>compared to low development groups, but </a:t>
            </a:r>
            <a:r>
              <a:rPr lang="en-US" b="1" dirty="0"/>
              <a:t>not as quickly </a:t>
            </a:r>
            <a:r>
              <a:rPr lang="en-US" dirty="0"/>
              <a:t>as medium and very high development groups</a:t>
            </a:r>
            <a:endParaRPr lang="en-GB" dirty="0"/>
          </a:p>
        </p:txBody>
      </p:sp>
      <p:pic>
        <p:nvPicPr>
          <p:cNvPr id="10" name="Picture 9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B44BFC09-AB5B-4606-EBF2-76A5A7E9A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17" y="2865457"/>
            <a:ext cx="8397765" cy="399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53EC-1B5B-D1B1-B20E-C43D28B55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6750"/>
            <a:ext cx="10515600" cy="92450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58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276</Words>
  <Application>Microsoft Office PowerPoint</Application>
  <PresentationFormat>Widescreen</PresentationFormat>
  <Paragraphs>40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Grandview</vt:lpstr>
      <vt:lpstr>Office Theme</vt:lpstr>
      <vt:lpstr>Inequality in income</vt:lpstr>
      <vt:lpstr>Variables</vt:lpstr>
      <vt:lpstr>Inequality in income over time</vt:lpstr>
      <vt:lpstr>Inequality in income over time &amp; developing regions</vt:lpstr>
      <vt:lpstr>Variations in inequality</vt:lpstr>
      <vt:lpstr>Developing region composition</vt:lpstr>
      <vt:lpstr>Exploring the difference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Jolyon Miles-Wilson</dc:creator>
  <cp:lastModifiedBy>Jolyon Miles-Wilson</cp:lastModifiedBy>
  <cp:revision>1</cp:revision>
  <dcterms:created xsi:type="dcterms:W3CDTF">2023-09-04T20:03:35Z</dcterms:created>
  <dcterms:modified xsi:type="dcterms:W3CDTF">2023-09-06T13:58:34Z</dcterms:modified>
</cp:coreProperties>
</file>