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 id="2147483686" r:id="rId2"/>
  </p:sldMasterIdLst>
  <p:notesMasterIdLst>
    <p:notesMasterId r:id="rId16"/>
  </p:notesMasterIdLst>
  <p:sldIdLst>
    <p:sldId id="269" r:id="rId3"/>
    <p:sldId id="258" r:id="rId4"/>
    <p:sldId id="260" r:id="rId5"/>
    <p:sldId id="261" r:id="rId6"/>
    <p:sldId id="281" r:id="rId7"/>
    <p:sldId id="296" r:id="rId8"/>
    <p:sldId id="297" r:id="rId9"/>
    <p:sldId id="298" r:id="rId10"/>
    <p:sldId id="284" r:id="rId11"/>
    <p:sldId id="264" r:id="rId12"/>
    <p:sldId id="299" r:id="rId13"/>
    <p:sldId id="293" r:id="rId14"/>
    <p:sldId id="30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jomarcalmateo@gmail.com" initials="m" lastIdx="1" clrIdx="0">
    <p:extLst>
      <p:ext uri="{19B8F6BF-5375-455C-9EA6-DF929625EA0E}">
        <p15:presenceInfo xmlns:p15="http://schemas.microsoft.com/office/powerpoint/2012/main" userId="9e06a50af1bf05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6F7711-85AF-498F-9A03-CA337C10AD57}">
  <a:tblStyle styleId="{B56F7711-85AF-498F-9A03-CA337C10AD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5311"/>
        <p:guide orient="horz" pos="16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commentAuthors" Target="commentAuthor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6"/>
        <p:cNvGrpSpPr/>
        <p:nvPr/>
      </p:nvGrpSpPr>
      <p:grpSpPr>
        <a:xfrm>
          <a:off x="0" y="0"/>
          <a:ext cx="0" cy="0"/>
          <a:chOff x="0" y="0"/>
          <a:chExt cx="0" cy="0"/>
        </a:xfrm>
      </p:grpSpPr>
      <p:sp>
        <p:nvSpPr>
          <p:cNvPr id="3917" name="Google Shape;3917;g10a69f0788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8" name="Google Shape;3918;g10a69f0788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6"/>
        <p:cNvGrpSpPr/>
        <p:nvPr/>
      </p:nvGrpSpPr>
      <p:grpSpPr>
        <a:xfrm>
          <a:off x="0" y="0"/>
          <a:ext cx="0" cy="0"/>
          <a:chOff x="0" y="0"/>
          <a:chExt cx="0" cy="0"/>
        </a:xfrm>
      </p:grpSpPr>
      <p:sp>
        <p:nvSpPr>
          <p:cNvPr id="3917" name="Google Shape;3917;g10a69f0788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8" name="Google Shape;3918;g10a69f0788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flaticon.com/"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s://freepik.com/" TargetMode="Externa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a:endParaRPr/>
          </a:p>
        </p:txBody>
      </p:sp>
      <p:sp>
        <p:nvSpPr>
          <p:cNvPr id="923" name="Google Shape;923;p15"/>
          <p:cNvSpPr txBox="1">
            <a:spLocks noGrp="1"/>
          </p:cNvSpPr>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24" name="Google Shape;924;p15"/>
          <p:cNvSpPr txBox="1">
            <a:spLocks noGrp="1"/>
          </p:cNvSpPr>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6"/>
          <p:cNvSpPr txBox="1">
            <a:spLocks noGrp="1"/>
          </p:cNvSpPr>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4" name="Google Shape;1074;p16"/>
          <p:cNvSpPr txBox="1">
            <a:spLocks noGrp="1"/>
          </p:cNvSpPr>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5" name="Google Shape;1075;p16"/>
          <p:cNvSpPr txBox="1">
            <a:spLocks noGrp="1"/>
          </p:cNvSpPr>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6" name="Google Shape;1076;p16"/>
          <p:cNvSpPr txBox="1">
            <a:spLocks noGrp="1"/>
          </p:cNvSpPr>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7" name="Google Shape;1077;p16"/>
          <p:cNvSpPr txBox="1">
            <a:spLocks noGrp="1"/>
          </p:cNvSpPr>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a:spLocks noGrp="1"/>
          </p:cNvSpPr>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7"/>
          <p:cNvSpPr txBox="1">
            <a:spLocks noGrp="1"/>
          </p:cNvSpPr>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a:spLocks noGrp="1"/>
          </p:cNvSpPr>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6" name="Google Shape;1196;p17"/>
          <p:cNvSpPr txBox="1">
            <a:spLocks noGrp="1"/>
          </p:cNvSpPr>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a:spLocks noGrp="1"/>
          </p:cNvSpPr>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8" name="Google Shape;1198;p17"/>
          <p:cNvSpPr txBox="1">
            <a:spLocks noGrp="1"/>
          </p:cNvSpPr>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a:spLocks noGrp="1"/>
          </p:cNvSpPr>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61" name="Google Shape;1661;p26"/>
          <p:cNvSpPr txBox="1">
            <a:spLocks noGrp="1"/>
          </p:cNvSpPr>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2" name="Google Shape;1662;p26"/>
          <p:cNvSpPr txBox="1">
            <a:spLocks noGrp="1"/>
          </p:cNvSpPr>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3" name="Google Shape;1663;p26"/>
          <p:cNvSpPr txBox="1">
            <a:spLocks noGrp="1"/>
          </p:cNvSpPr>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34" name="Google Shape;1734;p28"/>
          <p:cNvSpPr txBox="1">
            <a:spLocks noGrp="1"/>
          </p:cNvSpPr>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5" name="Google Shape;1735;p28"/>
          <p:cNvSpPr txBox="1">
            <a:spLocks noGrp="1"/>
          </p:cNvSpPr>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6" name="Google Shape;1736;p28"/>
          <p:cNvSpPr txBox="1">
            <a:spLocks noGrp="1"/>
          </p:cNvSpPr>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7" name="Google Shape;1737;p28"/>
          <p:cNvSpPr txBox="1">
            <a:spLocks noGrp="1"/>
          </p:cNvSpPr>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8" name="Google Shape;1738;p28"/>
          <p:cNvSpPr txBox="1">
            <a:spLocks noGrp="1"/>
          </p:cNvSpPr>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9" name="Google Shape;1739;p28"/>
          <p:cNvSpPr txBox="1">
            <a:spLocks noGrp="1"/>
          </p:cNvSpPr>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66" name="Google Shape;1866;p29"/>
          <p:cNvSpPr txBox="1">
            <a:spLocks noGrp="1"/>
          </p:cNvSpPr>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7" name="Google Shape;1867;p29"/>
          <p:cNvSpPr txBox="1">
            <a:spLocks noGrp="1"/>
          </p:cNvSpPr>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68" name="Google Shape;1868;p29"/>
          <p:cNvSpPr txBox="1">
            <a:spLocks noGrp="1"/>
          </p:cNvSpPr>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9" name="Google Shape;1869;p29"/>
          <p:cNvSpPr txBox="1">
            <a:spLocks noGrp="1"/>
          </p:cNvSpPr>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0" name="Google Shape;1870;p29"/>
          <p:cNvSpPr txBox="1">
            <a:spLocks noGrp="1"/>
          </p:cNvSpPr>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1" name="Google Shape;1871;p29"/>
          <p:cNvSpPr txBox="1">
            <a:spLocks noGrp="1"/>
          </p:cNvSpPr>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2" name="Google Shape;1872;p29"/>
          <p:cNvSpPr txBox="1">
            <a:spLocks noGrp="1"/>
          </p:cNvSpPr>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3" name="Google Shape;1873;p29"/>
          <p:cNvSpPr txBox="1">
            <a:spLocks noGrp="1"/>
          </p:cNvSpPr>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1" name="Google Shape;1971;p30"/>
          <p:cNvSpPr txBox="1">
            <a:spLocks noGrp="1"/>
          </p:cNvSpPr>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2" name="Google Shape;1972;p30"/>
          <p:cNvSpPr txBox="1">
            <a:spLocks noGrp="1"/>
          </p:cNvSpPr>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73" name="Google Shape;1973;p30"/>
          <p:cNvSpPr txBox="1">
            <a:spLocks noGrp="1"/>
          </p:cNvSpPr>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4" name="Google Shape;1974;p30"/>
          <p:cNvSpPr txBox="1">
            <a:spLocks noGrp="1"/>
          </p:cNvSpPr>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30"/>
          <p:cNvSpPr txBox="1">
            <a:spLocks noGrp="1"/>
          </p:cNvSpPr>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30"/>
          <p:cNvSpPr txBox="1">
            <a:spLocks noGrp="1"/>
          </p:cNvSpPr>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82" name="Google Shape;1982;p30"/>
          <p:cNvSpPr txBox="1">
            <a:spLocks noGrp="1"/>
          </p:cNvSpPr>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3" name="Google Shape;1983;p30"/>
          <p:cNvSpPr txBox="1">
            <a:spLocks noGrp="1"/>
          </p:cNvSpPr>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31"/>
          <p:cNvSpPr txBox="1">
            <a:spLocks noGrp="1"/>
          </p:cNvSpPr>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31"/>
          <p:cNvSpPr txBox="1">
            <a:spLocks noGrp="1"/>
          </p:cNvSpPr>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59" name="Google Shape;2059;p31"/>
          <p:cNvSpPr txBox="1">
            <a:spLocks noGrp="1"/>
          </p:cNvSpPr>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31"/>
          <p:cNvSpPr txBox="1">
            <a:spLocks noGrp="1"/>
          </p:cNvSpPr>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1" name="Google Shape;2061;p31"/>
          <p:cNvSpPr txBox="1">
            <a:spLocks noGrp="1"/>
          </p:cNvSpPr>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31"/>
          <p:cNvSpPr txBox="1">
            <a:spLocks noGrp="1"/>
          </p:cNvSpPr>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3" name="Google Shape;2063;p31"/>
          <p:cNvSpPr txBox="1">
            <a:spLocks noGrp="1"/>
          </p:cNvSpPr>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4" name="Google Shape;2064;p31"/>
          <p:cNvSpPr txBox="1">
            <a:spLocks noGrp="1"/>
          </p:cNvSpPr>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5" name="Google Shape;2065;p31"/>
          <p:cNvSpPr txBox="1">
            <a:spLocks noGrp="1"/>
          </p:cNvSpPr>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31"/>
          <p:cNvSpPr txBox="1">
            <a:spLocks noGrp="1"/>
          </p:cNvSpPr>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69" name="Google Shape;2069;p32"/>
          <p:cNvSpPr txBox="1">
            <a:spLocks noGrp="1"/>
          </p:cNvSpPr>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0" name="Google Shape;2070;p32"/>
          <p:cNvSpPr txBox="1">
            <a:spLocks noGrp="1"/>
          </p:cNvSpPr>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1" name="Google Shape;2071;p32"/>
          <p:cNvSpPr txBox="1">
            <a:spLocks noGrp="1"/>
          </p:cNvSpPr>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2" name="Google Shape;2072;p32"/>
          <p:cNvSpPr txBox="1">
            <a:spLocks noGrp="1"/>
          </p:cNvSpPr>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3" name="Google Shape;2073;p32"/>
          <p:cNvSpPr txBox="1">
            <a:spLocks noGrp="1"/>
          </p:cNvSpPr>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4" name="Google Shape;2074;p32"/>
          <p:cNvSpPr txBox="1">
            <a:spLocks noGrp="1"/>
          </p:cNvSpPr>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5" name="Google Shape;2075;p32"/>
          <p:cNvSpPr txBox="1">
            <a:spLocks noGrp="1"/>
          </p:cNvSpPr>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6" name="Google Shape;2076;p32"/>
          <p:cNvSpPr txBox="1">
            <a:spLocks noGrp="1"/>
          </p:cNvSpPr>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7" name="Google Shape;2077;p32"/>
          <p:cNvSpPr txBox="1">
            <a:spLocks noGrp="1"/>
          </p:cNvSpPr>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8" name="Google Shape;2078;p32"/>
          <p:cNvSpPr txBox="1">
            <a:spLocks noGrp="1"/>
          </p:cNvSpPr>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9" name="Google Shape;2079;p32"/>
          <p:cNvSpPr txBox="1">
            <a:spLocks noGrp="1"/>
          </p:cNvSpPr>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0" name="Google Shape;2080;p32"/>
          <p:cNvSpPr txBox="1">
            <a:spLocks noGrp="1"/>
          </p:cNvSpPr>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8" name="Google Shape;2108;p33"/>
          <p:cNvSpPr txBox="1">
            <a:spLocks noGrp="1"/>
          </p:cNvSpPr>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9" name="Google Shape;2109;p33"/>
          <p:cNvSpPr txBox="1">
            <a:spLocks noGrp="1"/>
          </p:cNvSpPr>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0" name="Google Shape;2110;p33"/>
          <p:cNvSpPr txBox="1">
            <a:spLocks noGrp="1"/>
          </p:cNvSpPr>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1" name="Google Shape;2111;p33"/>
          <p:cNvSpPr txBox="1">
            <a:spLocks noGrp="1"/>
          </p:cNvSpPr>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2" name="Google Shape;2112;p33"/>
          <p:cNvSpPr txBox="1">
            <a:spLocks noGrp="1"/>
          </p:cNvSpPr>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3" name="Google Shape;2113;p33"/>
          <p:cNvSpPr txBox="1">
            <a:spLocks noGrp="1"/>
          </p:cNvSpPr>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4" name="Google Shape;2114;p33"/>
          <p:cNvSpPr txBox="1">
            <a:spLocks noGrp="1"/>
          </p:cNvSpPr>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5" name="Google Shape;2115;p33"/>
          <p:cNvSpPr txBox="1">
            <a:spLocks noGrp="1"/>
          </p:cNvSpPr>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6" name="Google Shape;2116;p33"/>
          <p:cNvSpPr txBox="1">
            <a:spLocks noGrp="1"/>
          </p:cNvSpPr>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7" name="Google Shape;2117;p33"/>
          <p:cNvSpPr txBox="1">
            <a:spLocks noGrp="1"/>
          </p:cNvSpPr>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8" name="Google Shape;2118;p33"/>
          <p:cNvSpPr txBox="1">
            <a:spLocks noGrp="1"/>
          </p:cNvSpPr>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9" name="Google Shape;2119;p33"/>
          <p:cNvSpPr txBox="1">
            <a:spLocks noGrp="1"/>
          </p:cNvSpPr>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lt1"/>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a:endParaRPr/>
          </a:p>
        </p:txBody>
      </p:sp>
      <p:sp>
        <p:nvSpPr>
          <p:cNvPr id="2462" name="Google Shape;2462;p34"/>
          <p:cNvSpPr txBox="1">
            <a:spLocks noGrp="1"/>
          </p:cNvSpPr>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algn="ctr" rtl="0">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31"/>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632"/>
        <p:cNvGrpSpPr/>
        <p:nvPr/>
      </p:nvGrpSpPr>
      <p:grpSpPr>
        <a:xfrm>
          <a:off x="0" y="0"/>
          <a:ext cx="0" cy="0"/>
          <a:chOff x="0" y="0"/>
          <a:chExt cx="0" cy="0"/>
        </a:xfrm>
      </p:grpSpPr>
      <p:sp>
        <p:nvSpPr>
          <p:cNvPr id="2633" name="Google Shape;2633;p39"/>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37.xml" /><Relationship Id="rId1" Type="http://schemas.openxmlformats.org/officeDocument/2006/relationships/slideLayout" Target="../slideLayouts/slideLayout3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28"/>
        <p:cNvGrpSpPr/>
        <p:nvPr/>
      </p:nvGrpSpPr>
      <p:grpSpPr>
        <a:xfrm>
          <a:off x="0" y="0"/>
          <a:ext cx="0" cy="0"/>
          <a:chOff x="0" y="0"/>
          <a:chExt cx="0" cy="0"/>
        </a:xfrm>
      </p:grpSpPr>
      <p:sp>
        <p:nvSpPr>
          <p:cNvPr id="2629" name="Google Shape;2629;p3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30" name="Google Shape;2630;p3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0.xml" /><Relationship Id="rId1" Type="http://schemas.openxmlformats.org/officeDocument/2006/relationships/slideLayout" Target="../slideLayouts/slideLayout13.xml" /><Relationship Id="rId5" Type="http://schemas.openxmlformats.org/officeDocument/2006/relationships/image" Target="../media/image8.jpeg" /><Relationship Id="rId4" Type="http://schemas.openxmlformats.org/officeDocument/2006/relationships/image" Target="../media/image7.jpeg"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1.xml" /><Relationship Id="rId1" Type="http://schemas.openxmlformats.org/officeDocument/2006/relationships/slideLayout" Target="../slideLayouts/slideLayout25.xml" /><Relationship Id="rId6" Type="http://schemas.openxmlformats.org/officeDocument/2006/relationships/image" Target="../media/image11.jpeg" /><Relationship Id="rId5" Type="http://schemas.openxmlformats.org/officeDocument/2006/relationships/image" Target="../media/image7.jpeg" /><Relationship Id="rId4" Type="http://schemas.openxmlformats.org/officeDocument/2006/relationships/image" Target="../media/image10.jpeg"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2.xml" /><Relationship Id="rId1" Type="http://schemas.openxmlformats.org/officeDocument/2006/relationships/slideLayout" Target="../slideLayouts/slideLayout25.xml" /><Relationship Id="rId6" Type="http://schemas.openxmlformats.org/officeDocument/2006/relationships/image" Target="../media/image15.jpeg" /><Relationship Id="rId5" Type="http://schemas.openxmlformats.org/officeDocument/2006/relationships/image" Target="../media/image14.jpeg" /><Relationship Id="rId4" Type="http://schemas.openxmlformats.org/officeDocument/2006/relationships/image" Target="../media/image13.jpe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19.xml" /></Relationships>
</file>

<file path=ppt/slides/_rels/slide6.xml.rels><?xml version="1.0" encoding="UTF-8" standalone="yes"?>
<Relationships xmlns="http://schemas.openxmlformats.org/package/2006/relationships"><Relationship Id="rId3" Type="http://schemas.openxmlformats.org/officeDocument/2006/relationships/image" Target="../media/image3.tmp" /><Relationship Id="rId2" Type="http://schemas.openxmlformats.org/officeDocument/2006/relationships/notesSlide" Target="../notesSlides/notesSlide6.xml" /><Relationship Id="rId1" Type="http://schemas.openxmlformats.org/officeDocument/2006/relationships/slideLayout" Target="../slideLayouts/slideLayout19.xml" /></Relationships>
</file>

<file path=ppt/slides/_rels/slide7.xml.rels><?xml version="1.0" encoding="UTF-8" standalone="yes"?>
<Relationships xmlns="http://schemas.openxmlformats.org/package/2006/relationships"><Relationship Id="rId3" Type="http://schemas.openxmlformats.org/officeDocument/2006/relationships/image" Target="../media/image4.tmp" /><Relationship Id="rId2" Type="http://schemas.openxmlformats.org/officeDocument/2006/relationships/notesSlide" Target="../notesSlides/notesSlide7.xml" /><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3" Type="http://schemas.openxmlformats.org/officeDocument/2006/relationships/image" Target="../media/image5.tmp" /><Relationship Id="rId2" Type="http://schemas.openxmlformats.org/officeDocument/2006/relationships/notesSlide" Target="../notesSlides/notesSlide8.xml" /><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0.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251900" y="1442995"/>
            <a:ext cx="6640200" cy="21288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7200">
                <a:solidFill>
                  <a:schemeClr val="lt2"/>
                </a:solidFill>
              </a:rPr>
              <a:t>SYSTEM PRESENTATION</a:t>
            </a:r>
            <a:br>
              <a:rPr lang="en-US" sz="7200">
                <a:solidFill>
                  <a:schemeClr val="lt2"/>
                </a:solidFill>
              </a:rPr>
            </a:br>
            <a:r>
              <a:rPr lang="en-US" sz="7200">
                <a:solidFill>
                  <a:schemeClr val="lt2"/>
                </a:solidFill>
              </a:rPr>
              <a:t>GROUP-5</a:t>
            </a:r>
            <a:endParaRPr sz="7200">
              <a:solidFill>
                <a:schemeClr val="lt2"/>
              </a:solidFill>
            </a:endParaRPr>
          </a:p>
        </p:txBody>
      </p:sp>
      <p:cxnSp>
        <p:nvCxnSpPr>
          <p:cNvPr id="3047" name="Google Shape;3047;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050" name="Google Shape;3050;p53"/>
          <p:cNvGrpSpPr/>
          <p:nvPr/>
        </p:nvGrpSpPr>
        <p:grpSpPr>
          <a:xfrm>
            <a:off x="2540925" y="3436495"/>
            <a:ext cx="4062150" cy="135300"/>
            <a:chOff x="2540925" y="3436495"/>
            <a:chExt cx="4062150" cy="135300"/>
          </a:xfrm>
        </p:grpSpPr>
        <p:sp>
          <p:nvSpPr>
            <p:cNvPr id="3048" name="Google Shape;3048;p53"/>
            <p:cNvSpPr/>
            <p:nvPr/>
          </p:nvSpPr>
          <p:spPr>
            <a:xfrm>
              <a:off x="254092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3"/>
            <p:cNvSpPr/>
            <p:nvPr/>
          </p:nvSpPr>
          <p:spPr>
            <a:xfrm>
              <a:off x="646777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1" name="Google Shape;3051;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fill="hold"/>
                                        <p:tgtEl>
                                          <p:spTgt spid="3046"/>
                                        </p:tgtEl>
                                        <p:attrNameLst>
                                          <p:attrName>ppt_x</p:attrName>
                                        </p:attrNameLst>
                                      </p:cBhvr>
                                      <p:tavLst>
                                        <p:tav tm="0">
                                          <p:val>
                                            <p:strVal val="#ppt_x"/>
                                          </p:val>
                                        </p:tav>
                                        <p:tav tm="100000">
                                          <p:val>
                                            <p:strVal val="#ppt_x"/>
                                          </p:val>
                                        </p:tav>
                                      </p:tavLst>
                                    </p:anim>
                                    <p:anim calcmode="lin" valueType="num">
                                      <p:cBhvr additive="base">
                                        <p:cTn id="8" dur="500" fill="hold"/>
                                        <p:tgtEl>
                                          <p:spTgt spid="30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610645" y="500046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475345" y="493281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cxnSp>
        <p:nvCxnSpPr>
          <p:cNvPr id="6" name="Google Shape;2758;p48">
            <a:extLst>
              <a:ext uri="{FF2B5EF4-FFF2-40B4-BE49-F238E27FC236}">
                <a16:creationId xmlns:a16="http://schemas.microsoft.com/office/drawing/2014/main" id="{A0FD99C5-5F1D-8DCB-BC47-9BEEC43C6629}"/>
              </a:ext>
            </a:extLst>
          </p:cNvPr>
          <p:cNvCxnSpPr>
            <a:cxnSpLocks/>
          </p:cNvCxnSpPr>
          <p:nvPr/>
        </p:nvCxnSpPr>
        <p:spPr>
          <a:xfrm>
            <a:off x="1745995" y="109147"/>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pic>
        <p:nvPicPr>
          <p:cNvPr id="7" name="Picture 7">
            <a:extLst>
              <a:ext uri="{FF2B5EF4-FFF2-40B4-BE49-F238E27FC236}">
                <a16:creationId xmlns:a16="http://schemas.microsoft.com/office/drawing/2014/main" id="{BCC62E3E-C489-00D6-C9FD-F73B8F3FF5E4}"/>
              </a:ext>
            </a:extLst>
          </p:cNvPr>
          <p:cNvPicPr>
            <a:picLocks noChangeAspect="1"/>
          </p:cNvPicPr>
          <p:nvPr/>
        </p:nvPicPr>
        <p:blipFill>
          <a:blip r:embed="rId3"/>
          <a:stretch>
            <a:fillRect/>
          </a:stretch>
        </p:blipFill>
        <p:spPr>
          <a:xfrm>
            <a:off x="958169" y="362856"/>
            <a:ext cx="2885503" cy="1904993"/>
          </a:xfrm>
          <a:prstGeom prst="rect">
            <a:avLst/>
          </a:prstGeom>
        </p:spPr>
      </p:pic>
      <p:pic>
        <p:nvPicPr>
          <p:cNvPr id="8" name="Picture 8">
            <a:extLst>
              <a:ext uri="{FF2B5EF4-FFF2-40B4-BE49-F238E27FC236}">
                <a16:creationId xmlns:a16="http://schemas.microsoft.com/office/drawing/2014/main" id="{D115ADA3-F47E-9E8E-E919-D1D87340B06A}"/>
              </a:ext>
            </a:extLst>
          </p:cNvPr>
          <p:cNvPicPr>
            <a:picLocks noChangeAspect="1"/>
          </p:cNvPicPr>
          <p:nvPr/>
        </p:nvPicPr>
        <p:blipFill>
          <a:blip r:embed="rId4"/>
          <a:stretch>
            <a:fillRect/>
          </a:stretch>
        </p:blipFill>
        <p:spPr>
          <a:xfrm>
            <a:off x="4757963" y="600979"/>
            <a:ext cx="2815387" cy="1970771"/>
          </a:xfrm>
          <a:prstGeom prst="rect">
            <a:avLst/>
          </a:prstGeom>
        </p:spPr>
      </p:pic>
      <p:pic>
        <p:nvPicPr>
          <p:cNvPr id="9" name="Picture 9">
            <a:extLst>
              <a:ext uri="{FF2B5EF4-FFF2-40B4-BE49-F238E27FC236}">
                <a16:creationId xmlns:a16="http://schemas.microsoft.com/office/drawing/2014/main" id="{E181B0B2-04BF-0657-6D8A-3DC2CE11E24B}"/>
              </a:ext>
            </a:extLst>
          </p:cNvPr>
          <p:cNvPicPr>
            <a:picLocks noChangeAspect="1"/>
          </p:cNvPicPr>
          <p:nvPr/>
        </p:nvPicPr>
        <p:blipFill>
          <a:blip r:embed="rId5"/>
          <a:stretch>
            <a:fillRect/>
          </a:stretch>
        </p:blipFill>
        <p:spPr>
          <a:xfrm>
            <a:off x="828392" y="1172238"/>
            <a:ext cx="7728036" cy="273124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19"/>
        <p:cNvGrpSpPr/>
        <p:nvPr/>
      </p:nvGrpSpPr>
      <p:grpSpPr>
        <a:xfrm>
          <a:off x="0" y="0"/>
          <a:ext cx="0" cy="0"/>
          <a:chOff x="0" y="0"/>
          <a:chExt cx="0" cy="0"/>
        </a:xfrm>
      </p:grpSpPr>
      <p:pic>
        <p:nvPicPr>
          <p:cNvPr id="11" name="Picture 11">
            <a:extLst>
              <a:ext uri="{FF2B5EF4-FFF2-40B4-BE49-F238E27FC236}">
                <a16:creationId xmlns:a16="http://schemas.microsoft.com/office/drawing/2014/main" id="{094E1DD5-1F8C-664C-C366-95AF68D287BA}"/>
              </a:ext>
            </a:extLst>
          </p:cNvPr>
          <p:cNvPicPr>
            <a:picLocks noChangeAspect="1"/>
          </p:cNvPicPr>
          <p:nvPr/>
        </p:nvPicPr>
        <p:blipFill>
          <a:blip r:embed="rId3"/>
          <a:stretch>
            <a:fillRect/>
          </a:stretch>
        </p:blipFill>
        <p:spPr>
          <a:xfrm>
            <a:off x="187473" y="2046287"/>
            <a:ext cx="3047774" cy="2742269"/>
          </a:xfrm>
          <a:prstGeom prst="rect">
            <a:avLst/>
          </a:prstGeom>
        </p:spPr>
      </p:pic>
      <p:pic>
        <p:nvPicPr>
          <p:cNvPr id="10" name="Picture 10">
            <a:extLst>
              <a:ext uri="{FF2B5EF4-FFF2-40B4-BE49-F238E27FC236}">
                <a16:creationId xmlns:a16="http://schemas.microsoft.com/office/drawing/2014/main" id="{9E623F53-7C45-64DB-DD00-5B2D14BE3BE7}"/>
              </a:ext>
            </a:extLst>
          </p:cNvPr>
          <p:cNvPicPr>
            <a:picLocks noChangeAspect="1"/>
          </p:cNvPicPr>
          <p:nvPr/>
        </p:nvPicPr>
        <p:blipFill>
          <a:blip r:embed="rId4"/>
          <a:stretch>
            <a:fillRect/>
          </a:stretch>
        </p:blipFill>
        <p:spPr>
          <a:xfrm>
            <a:off x="192656" y="0"/>
            <a:ext cx="3287208" cy="1886857"/>
          </a:xfrm>
          <a:prstGeom prst="rect">
            <a:avLst/>
          </a:prstGeom>
        </p:spPr>
      </p:pic>
      <p:pic>
        <p:nvPicPr>
          <p:cNvPr id="2" name="Picture 8">
            <a:extLst>
              <a:ext uri="{FF2B5EF4-FFF2-40B4-BE49-F238E27FC236}">
                <a16:creationId xmlns:a16="http://schemas.microsoft.com/office/drawing/2014/main" id="{9A258CB9-FBBB-F03D-FC5E-465656F75E17}"/>
              </a:ext>
            </a:extLst>
          </p:cNvPr>
          <p:cNvPicPr>
            <a:picLocks noChangeAspect="1"/>
          </p:cNvPicPr>
          <p:nvPr/>
        </p:nvPicPr>
        <p:blipFill>
          <a:blip r:embed="rId5"/>
          <a:stretch>
            <a:fillRect/>
          </a:stretch>
        </p:blipFill>
        <p:spPr>
          <a:xfrm>
            <a:off x="4211187" y="0"/>
            <a:ext cx="3524251" cy="2466976"/>
          </a:xfrm>
          <a:prstGeom prst="rect">
            <a:avLst/>
          </a:prstGeom>
        </p:spPr>
      </p:pic>
      <p:pic>
        <p:nvPicPr>
          <p:cNvPr id="3" name="Picture 3">
            <a:extLst>
              <a:ext uri="{FF2B5EF4-FFF2-40B4-BE49-F238E27FC236}">
                <a16:creationId xmlns:a16="http://schemas.microsoft.com/office/drawing/2014/main" id="{A303A13F-1F0F-B4B3-1AB3-DC34744FABCB}"/>
              </a:ext>
            </a:extLst>
          </p:cNvPr>
          <p:cNvPicPr>
            <a:picLocks noChangeAspect="1"/>
          </p:cNvPicPr>
          <p:nvPr/>
        </p:nvPicPr>
        <p:blipFill>
          <a:blip r:embed="rId6"/>
          <a:stretch>
            <a:fillRect/>
          </a:stretch>
        </p:blipFill>
        <p:spPr>
          <a:xfrm>
            <a:off x="3377715" y="2327502"/>
            <a:ext cx="5062080" cy="1658130"/>
          </a:xfrm>
          <a:prstGeom prst="rect">
            <a:avLst/>
          </a:prstGeom>
        </p:spPr>
      </p:pic>
    </p:spTree>
    <p:extLst>
      <p:ext uri="{BB962C8B-B14F-4D97-AF65-F5344CB8AC3E}">
        <p14:creationId xmlns:p14="http://schemas.microsoft.com/office/powerpoint/2010/main" val="1355398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19"/>
        <p:cNvGrpSpPr/>
        <p:nvPr/>
      </p:nvGrpSpPr>
      <p:grpSpPr>
        <a:xfrm>
          <a:off x="0" y="0"/>
          <a:ext cx="0" cy="0"/>
          <a:chOff x="0" y="0"/>
          <a:chExt cx="0" cy="0"/>
        </a:xfrm>
      </p:grpSpPr>
      <p:pic>
        <p:nvPicPr>
          <p:cNvPr id="16" name="Picture 16">
            <a:extLst>
              <a:ext uri="{FF2B5EF4-FFF2-40B4-BE49-F238E27FC236}">
                <a16:creationId xmlns:a16="http://schemas.microsoft.com/office/drawing/2014/main" id="{709A527C-EB71-4C80-AFE6-9425135431F3}"/>
              </a:ext>
            </a:extLst>
          </p:cNvPr>
          <p:cNvPicPr>
            <a:picLocks noChangeAspect="1"/>
          </p:cNvPicPr>
          <p:nvPr/>
        </p:nvPicPr>
        <p:blipFill>
          <a:blip r:embed="rId3"/>
          <a:stretch>
            <a:fillRect/>
          </a:stretch>
        </p:blipFill>
        <p:spPr>
          <a:xfrm>
            <a:off x="5107216" y="2198119"/>
            <a:ext cx="3847282" cy="2837657"/>
          </a:xfrm>
          <a:prstGeom prst="rect">
            <a:avLst/>
          </a:prstGeom>
        </p:spPr>
      </p:pic>
      <p:pic>
        <p:nvPicPr>
          <p:cNvPr id="14" name="Picture 14">
            <a:extLst>
              <a:ext uri="{FF2B5EF4-FFF2-40B4-BE49-F238E27FC236}">
                <a16:creationId xmlns:a16="http://schemas.microsoft.com/office/drawing/2014/main" id="{56E6CC62-9704-C0E7-1D21-59515A07D3A2}"/>
              </a:ext>
            </a:extLst>
          </p:cNvPr>
          <p:cNvPicPr>
            <a:picLocks noChangeAspect="1"/>
          </p:cNvPicPr>
          <p:nvPr/>
        </p:nvPicPr>
        <p:blipFill>
          <a:blip r:embed="rId4"/>
          <a:stretch>
            <a:fillRect/>
          </a:stretch>
        </p:blipFill>
        <p:spPr>
          <a:xfrm>
            <a:off x="189502" y="2798817"/>
            <a:ext cx="4563373" cy="1646183"/>
          </a:xfrm>
          <a:prstGeom prst="rect">
            <a:avLst/>
          </a:prstGeom>
        </p:spPr>
      </p:pic>
      <p:pic>
        <p:nvPicPr>
          <p:cNvPr id="15" name="Picture 15">
            <a:extLst>
              <a:ext uri="{FF2B5EF4-FFF2-40B4-BE49-F238E27FC236}">
                <a16:creationId xmlns:a16="http://schemas.microsoft.com/office/drawing/2014/main" id="{922FCC55-67BC-0D27-C668-D10036B450B4}"/>
              </a:ext>
            </a:extLst>
          </p:cNvPr>
          <p:cNvPicPr>
            <a:picLocks noChangeAspect="1"/>
          </p:cNvPicPr>
          <p:nvPr/>
        </p:nvPicPr>
        <p:blipFill rotWithShape="1">
          <a:blip r:embed="rId5"/>
          <a:srcRect b="21250"/>
          <a:stretch/>
        </p:blipFill>
        <p:spPr>
          <a:xfrm>
            <a:off x="3878496" y="307295"/>
            <a:ext cx="5265504" cy="1646183"/>
          </a:xfrm>
          <a:prstGeom prst="rect">
            <a:avLst/>
          </a:prstGeom>
        </p:spPr>
      </p:pic>
      <p:pic>
        <p:nvPicPr>
          <p:cNvPr id="18" name="Picture 18">
            <a:extLst>
              <a:ext uri="{FF2B5EF4-FFF2-40B4-BE49-F238E27FC236}">
                <a16:creationId xmlns:a16="http://schemas.microsoft.com/office/drawing/2014/main" id="{FB6D7138-668B-8728-6801-EB2477D4981A}"/>
              </a:ext>
            </a:extLst>
          </p:cNvPr>
          <p:cNvPicPr>
            <a:picLocks noChangeAspect="1"/>
          </p:cNvPicPr>
          <p:nvPr/>
        </p:nvPicPr>
        <p:blipFill>
          <a:blip r:embed="rId6"/>
          <a:stretch>
            <a:fillRect/>
          </a:stretch>
        </p:blipFill>
        <p:spPr>
          <a:xfrm>
            <a:off x="189502" y="534014"/>
            <a:ext cx="3560676" cy="203773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14A635-3E49-0468-7B64-34A770C54FD5}"/>
              </a:ext>
            </a:extLst>
          </p:cNvPr>
          <p:cNvSpPr txBox="1"/>
          <p:nvPr/>
        </p:nvSpPr>
        <p:spPr>
          <a:xfrm>
            <a:off x="800100" y="2248584"/>
            <a:ext cx="8888186" cy="646331"/>
          </a:xfrm>
          <a:prstGeom prst="rect">
            <a:avLst/>
          </a:prstGeom>
          <a:noFill/>
        </p:spPr>
        <p:txBody>
          <a:bodyPr wrap="square" rtlCol="0">
            <a:spAutoFit/>
          </a:bodyPr>
          <a:lstStyle/>
          <a:p>
            <a:pPr algn="l"/>
            <a:r>
              <a:rPr lang="en-US" sz="3600" b="1">
                <a:solidFill>
                  <a:schemeClr val="bg1"/>
                </a:solidFill>
                <a:latin typeface="Algerian" pitchFamily="82" charset="0"/>
              </a:rPr>
              <a:t>Cout &lt;&lt;“That’s All Thankyou &lt;3”;</a:t>
            </a:r>
          </a:p>
        </p:txBody>
      </p:sp>
    </p:spTree>
    <p:extLst>
      <p:ext uri="{BB962C8B-B14F-4D97-AF65-F5344CB8AC3E}">
        <p14:creationId xmlns:p14="http://schemas.microsoft.com/office/powerpoint/2010/main" val="2423689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42238" y="248282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19529" y="1608832"/>
            <a:ext cx="42222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solidFill>
                  <a:schemeClr val="lt2"/>
                </a:solidFill>
              </a:rPr>
              <a:t>SYSTEM NAME</a:t>
            </a:r>
            <a:endParaRPr sz="4000">
              <a:solidFill>
                <a:schemeClr val="lt2"/>
              </a:solidFill>
            </a:endParaRPr>
          </a:p>
        </p:txBody>
      </p:sp>
      <p:sp>
        <p:nvSpPr>
          <p:cNvPr id="2661" name="Google Shape;2661;p42"/>
          <p:cNvSpPr txBox="1">
            <a:spLocks noGrp="1"/>
          </p:cNvSpPr>
          <p:nvPr>
            <p:ph type="subTitle" idx="1"/>
          </p:nvPr>
        </p:nvSpPr>
        <p:spPr>
          <a:xfrm>
            <a:off x="4201387" y="2840075"/>
            <a:ext cx="4222200" cy="1365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2800" b="1">
                <a:latin typeface="Amasis MT Pro Black" panose="02000000000000000000" pitchFamily="2" charset="0"/>
                <a:ea typeface="Amasis MT Pro Black" panose="02000000000000000000" pitchFamily="2" charset="0"/>
                <a:cs typeface="Arial Black" panose="020B0604020202020204" pitchFamily="34" charset="0"/>
              </a:rPr>
              <a:t>CONTACT MANAGEMENT SYSTEM</a:t>
            </a:r>
            <a:r>
              <a:rPr lang="en-US" b="1">
                <a:latin typeface="Amasis MT Pro Black" panose="02000000000000000000" pitchFamily="2" charset="0"/>
                <a:ea typeface="Amasis MT Pro Black" panose="02000000000000000000" pitchFamily="2" charset="0"/>
                <a:cs typeface="Arial Black" panose="020B0604020202020204" pitchFamily="34" charset="0"/>
              </a:rPr>
              <a:t> </a:t>
            </a:r>
            <a:endParaRPr b="1">
              <a:latin typeface="Amasis MT Pro Black" panose="02000000000000000000" pitchFamily="2" charset="0"/>
              <a:ea typeface="Amasis MT Pro Black" panose="02000000000000000000" pitchFamily="2" charset="0"/>
              <a:cs typeface="Arial Black"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61">
                                            <p:txEl>
                                              <p:pRg st="0" end="0"/>
                                            </p:txEl>
                                          </p:spTgt>
                                        </p:tgtEl>
                                        <p:attrNameLst>
                                          <p:attrName>style.visibility</p:attrName>
                                        </p:attrNameLst>
                                      </p:cBhvr>
                                      <p:to>
                                        <p:strVal val="visible"/>
                                      </p:to>
                                    </p:set>
                                    <p:animEffect transition="in" filter="wipe(down)">
                                      <p:cBhvr>
                                        <p:cTn id="7" dur="580">
                                          <p:stCondLst>
                                            <p:cond delay="0"/>
                                          </p:stCondLst>
                                        </p:cTn>
                                        <p:tgtEl>
                                          <p:spTgt spid="2661">
                                            <p:txEl>
                                              <p:pRg st="0" end="0"/>
                                            </p:txEl>
                                          </p:spTgt>
                                        </p:tgtEl>
                                      </p:cBhvr>
                                    </p:animEffect>
                                    <p:anim calcmode="lin" valueType="num">
                                      <p:cBhvr>
                                        <p:cTn id="8" dur="1822" tmFilter="0,0; 0.14,0.36; 0.43,0.73; 0.71,0.91; 1.0,1.0">
                                          <p:stCondLst>
                                            <p:cond delay="0"/>
                                          </p:stCondLst>
                                        </p:cTn>
                                        <p:tgtEl>
                                          <p:spTgt spid="266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6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6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6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6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61">
                                            <p:txEl>
                                              <p:pRg st="0" end="0"/>
                                            </p:txEl>
                                          </p:spTgt>
                                        </p:tgtEl>
                                      </p:cBhvr>
                                      <p:to x="100000" y="60000"/>
                                    </p:animScale>
                                    <p:animScale>
                                      <p:cBhvr>
                                        <p:cTn id="14" dur="166" decel="50000">
                                          <p:stCondLst>
                                            <p:cond delay="676"/>
                                          </p:stCondLst>
                                        </p:cTn>
                                        <p:tgtEl>
                                          <p:spTgt spid="2661">
                                            <p:txEl>
                                              <p:pRg st="0" end="0"/>
                                            </p:txEl>
                                          </p:spTgt>
                                        </p:tgtEl>
                                      </p:cBhvr>
                                      <p:to x="100000" y="100000"/>
                                    </p:animScale>
                                    <p:animScale>
                                      <p:cBhvr>
                                        <p:cTn id="15" dur="26">
                                          <p:stCondLst>
                                            <p:cond delay="1312"/>
                                          </p:stCondLst>
                                        </p:cTn>
                                        <p:tgtEl>
                                          <p:spTgt spid="2661">
                                            <p:txEl>
                                              <p:pRg st="0" end="0"/>
                                            </p:txEl>
                                          </p:spTgt>
                                        </p:tgtEl>
                                      </p:cBhvr>
                                      <p:to x="100000" y="80000"/>
                                    </p:animScale>
                                    <p:animScale>
                                      <p:cBhvr>
                                        <p:cTn id="16" dur="166" decel="50000">
                                          <p:stCondLst>
                                            <p:cond delay="1338"/>
                                          </p:stCondLst>
                                        </p:cTn>
                                        <p:tgtEl>
                                          <p:spTgt spid="2661">
                                            <p:txEl>
                                              <p:pRg st="0" end="0"/>
                                            </p:txEl>
                                          </p:spTgt>
                                        </p:tgtEl>
                                      </p:cBhvr>
                                      <p:to x="100000" y="100000"/>
                                    </p:animScale>
                                    <p:animScale>
                                      <p:cBhvr>
                                        <p:cTn id="17" dur="26">
                                          <p:stCondLst>
                                            <p:cond delay="1642"/>
                                          </p:stCondLst>
                                        </p:cTn>
                                        <p:tgtEl>
                                          <p:spTgt spid="2661">
                                            <p:txEl>
                                              <p:pRg st="0" end="0"/>
                                            </p:txEl>
                                          </p:spTgt>
                                        </p:tgtEl>
                                      </p:cBhvr>
                                      <p:to x="100000" y="90000"/>
                                    </p:animScale>
                                    <p:animScale>
                                      <p:cBhvr>
                                        <p:cTn id="18" dur="166" decel="50000">
                                          <p:stCondLst>
                                            <p:cond delay="1668"/>
                                          </p:stCondLst>
                                        </p:cTn>
                                        <p:tgtEl>
                                          <p:spTgt spid="2661">
                                            <p:txEl>
                                              <p:pRg st="0" end="0"/>
                                            </p:txEl>
                                          </p:spTgt>
                                        </p:tgtEl>
                                      </p:cBhvr>
                                      <p:to x="100000" y="100000"/>
                                    </p:animScale>
                                    <p:animScale>
                                      <p:cBhvr>
                                        <p:cTn id="19" dur="26">
                                          <p:stCondLst>
                                            <p:cond delay="1808"/>
                                          </p:stCondLst>
                                        </p:cTn>
                                        <p:tgtEl>
                                          <p:spTgt spid="2661">
                                            <p:txEl>
                                              <p:pRg st="0" end="0"/>
                                            </p:txEl>
                                          </p:spTgt>
                                        </p:tgtEl>
                                      </p:cBhvr>
                                      <p:to x="100000" y="95000"/>
                                    </p:animScale>
                                    <p:animScale>
                                      <p:cBhvr>
                                        <p:cTn id="20" dur="166" decel="50000">
                                          <p:stCondLst>
                                            <p:cond delay="1834"/>
                                          </p:stCondLst>
                                        </p:cTn>
                                        <p:tgtEl>
                                          <p:spTgt spid="266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2698" name="Google Shape;2698;p44"/>
          <p:cNvSpPr txBox="1">
            <a:spLocks noGrp="1"/>
          </p:cNvSpPr>
          <p:nvPr>
            <p:ph type="title"/>
          </p:nvPr>
        </p:nvSpPr>
        <p:spPr>
          <a:xfrm>
            <a:off x="2206800" y="277702"/>
            <a:ext cx="4730400" cy="1916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00B050"/>
                </a:solidFill>
              </a:rPr>
              <a:t>CONTACT MANAGEMENT SYSTEM (CMS)</a:t>
            </a:r>
            <a:endParaRPr>
              <a:solidFill>
                <a:srgbClr val="00B050"/>
              </a:solidFill>
            </a:endParaRPr>
          </a:p>
        </p:txBody>
      </p:sp>
      <p:cxnSp>
        <p:nvCxnSpPr>
          <p:cNvPr id="2701" name="Google Shape;2701;p44"/>
          <p:cNvCxnSpPr/>
          <p:nvPr/>
        </p:nvCxnSpPr>
        <p:spPr>
          <a:xfrm rot="10800000" flipH="1">
            <a:off x="2426088" y="2599441"/>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cxnSp>
        <p:nvCxnSpPr>
          <p:cNvPr id="2704" name="Google Shape;2704;p44"/>
          <p:cNvCxnSpPr>
            <a:cxnSpLocks/>
          </p:cNvCxnSpPr>
          <p:nvPr/>
        </p:nvCxnSpPr>
        <p:spPr>
          <a:xfrm>
            <a:off x="2426088" y="244561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 name="Subtitle 2">
            <a:extLst>
              <a:ext uri="{FF2B5EF4-FFF2-40B4-BE49-F238E27FC236}">
                <a16:creationId xmlns:a16="http://schemas.microsoft.com/office/drawing/2014/main" id="{9708494A-0579-E596-98D2-A38F48F6A3F2}"/>
              </a:ext>
            </a:extLst>
          </p:cNvPr>
          <p:cNvSpPr>
            <a:spLocks noGrp="1"/>
          </p:cNvSpPr>
          <p:nvPr>
            <p:ph type="subTitle" idx="1"/>
          </p:nvPr>
        </p:nvSpPr>
        <p:spPr>
          <a:xfrm>
            <a:off x="1770517" y="2347579"/>
            <a:ext cx="5467642" cy="3077348"/>
          </a:xfrm>
        </p:spPr>
        <p:txBody>
          <a:bodyPr/>
          <a:lstStyle/>
          <a:p>
            <a:pPr algn="just"/>
            <a:r>
              <a:rPr lang="en-US"/>
              <a:t>
Overview
This system allows users to add, show, and delete contact.
Contacts are stored in a text file called “contactdata.txt”.
The program uses a switch statement to allow users to choose between the different functions.
The program uses functions such as “system” and “fstream” to perform operations on the console</a:t>
            </a:r>
          </a:p>
          <a:p>
            <a:pPr algn="just"/>
            <a:r>
              <a:rPr lang="en-US"/>
              <a:t>and file system.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800" decel="100000"/>
                                        <p:tgtEl>
                                          <p:spTgt spid="3">
                                            <p:txEl>
                                              <p:pRg st="0" end="0"/>
                                            </p:txEl>
                                          </p:spTgt>
                                        </p:tgtEl>
                                      </p:cBhvr>
                                    </p:animEffect>
                                    <p:anim calcmode="lin" valueType="num">
                                      <p:cBhvr>
                                        <p:cTn id="12"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3"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4"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800" decel="100000"/>
                                        <p:tgtEl>
                                          <p:spTgt spid="3">
                                            <p:txEl>
                                              <p:pRg st="1" end="1"/>
                                            </p:txEl>
                                          </p:spTgt>
                                        </p:tgtEl>
                                      </p:cBhvr>
                                    </p:animEffect>
                                    <p:anim calcmode="lin" valueType="num">
                                      <p:cBhvr>
                                        <p:cTn id="22"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8"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10" name="Google Shape;2710;p45"/>
          <p:cNvSpPr txBox="1">
            <a:spLocks noGrp="1"/>
          </p:cNvSpPr>
          <p:nvPr>
            <p:ph type="subTitle" idx="1"/>
          </p:nvPr>
        </p:nvSpPr>
        <p:spPr>
          <a:xfrm>
            <a:off x="3921397" y="436302"/>
            <a:ext cx="4045200" cy="12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a:t>DOES IT ACTUALLY WORK?</a:t>
            </a:r>
          </a:p>
          <a:p>
            <a:pPr marL="0" lvl="0" indent="0" algn="ctr" rtl="0">
              <a:spcBef>
                <a:spcPts val="0"/>
              </a:spcBef>
              <a:spcAft>
                <a:spcPts val="0"/>
              </a:spcAft>
              <a:buNone/>
            </a:pPr>
            <a:r>
              <a:rPr lang="en-US" sz="3200" b="1"/>
              <a:t>LET’S FIND OUT</a:t>
            </a:r>
            <a:endParaRPr sz="3200" b="1"/>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pic>
        <p:nvPicPr>
          <p:cNvPr id="4" name="Picture 4">
            <a:extLst>
              <a:ext uri="{FF2B5EF4-FFF2-40B4-BE49-F238E27FC236}">
                <a16:creationId xmlns:a16="http://schemas.microsoft.com/office/drawing/2014/main" id="{A7048DE3-91B6-AA38-EB47-93FA3E6579AA}"/>
              </a:ext>
            </a:extLst>
          </p:cNvPr>
          <p:cNvPicPr>
            <a:picLocks noChangeAspect="1"/>
          </p:cNvPicPr>
          <p:nvPr/>
        </p:nvPicPr>
        <p:blipFill>
          <a:blip r:embed="rId3"/>
          <a:stretch>
            <a:fillRect/>
          </a:stretch>
        </p:blipFill>
        <p:spPr>
          <a:xfrm>
            <a:off x="1825822" y="271234"/>
            <a:ext cx="2095575" cy="17384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a:extLst>
              <a:ext uri="{FF2B5EF4-FFF2-40B4-BE49-F238E27FC236}">
                <a16:creationId xmlns:a16="http://schemas.microsoft.com/office/drawing/2014/main" id="{0F776147-2AC2-B535-8266-2C80C8D74F8A}"/>
              </a:ext>
            </a:extLst>
          </p:cNvPr>
          <p:cNvSpPr txBox="1"/>
          <p:nvPr/>
        </p:nvSpPr>
        <p:spPr>
          <a:xfrm>
            <a:off x="1995581" y="2563942"/>
            <a:ext cx="5325061" cy="2308324"/>
          </a:xfrm>
          <a:prstGeom prst="rect">
            <a:avLst/>
          </a:prstGeom>
          <a:noFill/>
        </p:spPr>
        <p:txBody>
          <a:bodyPr wrap="square" rtlCol="0">
            <a:spAutoFit/>
          </a:bodyPr>
          <a:lstStyle/>
          <a:p>
            <a:pPr algn="l"/>
            <a:r>
              <a:rPr lang="en-US" sz="2400">
                <a:solidFill>
                  <a:schemeClr val="bg1"/>
                </a:solidFill>
              </a:rPr>
              <a:t>The program uses a switch statement to determine which option the user has chosen, and then executes the corresponding code.</a:t>
            </a:r>
          </a:p>
          <a:p>
            <a:pPr algn="l"/>
            <a:endParaRPr lang="en-US" sz="2400">
              <a:solidFill>
                <a:schemeClr val="bg1"/>
              </a:solidFill>
            </a:endParaRPr>
          </a:p>
          <a:p>
            <a:pPr algn="l"/>
            <a:r>
              <a:rPr lang="en-US" sz="2400">
                <a:solidFill>
                  <a:schemeClr val="bg1"/>
                </a:solidFill>
              </a:rPr>
              <a:t>Here are the details of each case: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10">
                                            <p:txEl>
                                              <p:pRg st="0" end="0"/>
                                            </p:txEl>
                                          </p:spTgt>
                                        </p:tgtEl>
                                        <p:attrNameLst>
                                          <p:attrName>style.visibility</p:attrName>
                                        </p:attrNameLst>
                                      </p:cBhvr>
                                      <p:to>
                                        <p:strVal val="visible"/>
                                      </p:to>
                                    </p:set>
                                    <p:anim calcmode="lin" valueType="num">
                                      <p:cBhvr additive="base">
                                        <p:cTn id="31" dur="500" fill="hold"/>
                                        <p:tgtEl>
                                          <p:spTgt spid="27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10">
                                            <p:txEl>
                                              <p:pRg st="1" end="1"/>
                                            </p:txEl>
                                          </p:spTgt>
                                        </p:tgtEl>
                                        <p:attrNameLst>
                                          <p:attrName>style.visibility</p:attrName>
                                        </p:attrNameLst>
                                      </p:cBhvr>
                                      <p:to>
                                        <p:strVal val="visible"/>
                                      </p:to>
                                    </p:set>
                                    <p:anim calcmode="lin" valueType="num">
                                      <p:cBhvr additive="base">
                                        <p:cTn id="37" dur="500" fill="hold"/>
                                        <p:tgtEl>
                                          <p:spTgt spid="2710">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0"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86"/>
        <p:cNvGrpSpPr/>
        <p:nvPr/>
      </p:nvGrpSpPr>
      <p:grpSpPr>
        <a:xfrm>
          <a:off x="0" y="0"/>
          <a:ext cx="0" cy="0"/>
          <a:chOff x="0" y="0"/>
          <a:chExt cx="0" cy="0"/>
        </a:xfrm>
      </p:grpSpPr>
      <p:sp>
        <p:nvSpPr>
          <p:cNvPr id="3293" name="Google Shape;3293;p65"/>
          <p:cNvSpPr txBox="1">
            <a:spLocks noGrp="1"/>
          </p:cNvSpPr>
          <p:nvPr>
            <p:ph type="subTitle" idx="1"/>
          </p:nvPr>
        </p:nvSpPr>
        <p:spPr>
          <a:xfrm>
            <a:off x="865625" y="381000"/>
            <a:ext cx="3487200" cy="383815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t>    This case allows the user to add a new contact to the system. The program prompts the user to enter the contact's cellphone number, name or nickname, and relation. It then opens a file called "contactdata.txt" in append mode, writes the contact's information to the file, and closes the file. The program then displays a message indicating that the data has been saved and prompts the user to press any key to continue. Finally, the program calls the main() function recursively to return to the main menu.</a:t>
            </a:r>
            <a:endParaRPr/>
          </a:p>
        </p:txBody>
      </p:sp>
      <p:grpSp>
        <p:nvGrpSpPr>
          <p:cNvPr id="3294" name="Google Shape;3294;p65"/>
          <p:cNvGrpSpPr/>
          <p:nvPr/>
        </p:nvGrpSpPr>
        <p:grpSpPr>
          <a:xfrm rot="5400000">
            <a:off x="3118297" y="2504099"/>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2DC9C198-F70B-64A9-3FEF-5785D00FBA01}"/>
              </a:ext>
            </a:extLst>
          </p:cNvPr>
          <p:cNvPicPr>
            <a:picLocks noChangeAspect="1"/>
          </p:cNvPicPr>
          <p:nvPr/>
        </p:nvPicPr>
        <p:blipFill rotWithShape="1">
          <a:blip r:embed="rId3"/>
          <a:srcRect l="11889" t="-1228" r="9690" b="-2567"/>
          <a:stretch/>
        </p:blipFill>
        <p:spPr>
          <a:xfrm>
            <a:off x="4725097" y="89851"/>
            <a:ext cx="4311856" cy="476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86"/>
        <p:cNvGrpSpPr/>
        <p:nvPr/>
      </p:nvGrpSpPr>
      <p:grpSpPr>
        <a:xfrm>
          <a:off x="0" y="0"/>
          <a:ext cx="0" cy="0"/>
          <a:chOff x="0" y="0"/>
          <a:chExt cx="0" cy="0"/>
        </a:xfrm>
      </p:grpSpPr>
      <p:sp>
        <p:nvSpPr>
          <p:cNvPr id="3293" name="Google Shape;3293;p65"/>
          <p:cNvSpPr txBox="1">
            <a:spLocks noGrp="1"/>
          </p:cNvSpPr>
          <p:nvPr>
            <p:ph type="subTitle" idx="1"/>
          </p:nvPr>
        </p:nvSpPr>
        <p:spPr>
          <a:xfrm>
            <a:off x="754526" y="914269"/>
            <a:ext cx="3487200" cy="383815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t>    This case displays all the contacts stored in the "contactdata.txt" file. It opens the file in input mode, reads each line of the file, and prints the contact's cellphone number, name or nickname, and relation to the console. After all contacts have been displayed, the program prompts the user to press any key to continue, clears the console, and then calls the main() function recursively to return to the main menu.</a:t>
            </a:r>
            <a:endParaRPr/>
          </a:p>
        </p:txBody>
      </p:sp>
      <p:grpSp>
        <p:nvGrpSpPr>
          <p:cNvPr id="3294" name="Google Shape;3294;p65"/>
          <p:cNvGrpSpPr/>
          <p:nvPr/>
        </p:nvGrpSpPr>
        <p:grpSpPr>
          <a:xfrm rot="5400000" flipV="1">
            <a:off x="2400987" y="2467386"/>
            <a:ext cx="4298692" cy="12592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2DC9C198-F70B-64A9-3FEF-5785D00FBA01}"/>
              </a:ext>
            </a:extLst>
          </p:cNvPr>
          <p:cNvPicPr>
            <a:picLocks noChangeAspect="1"/>
          </p:cNvPicPr>
          <p:nvPr/>
        </p:nvPicPr>
        <p:blipFill rotWithShape="1">
          <a:blip r:embed="rId3"/>
          <a:srcRect/>
          <a:stretch/>
        </p:blipFill>
        <p:spPr>
          <a:xfrm>
            <a:off x="4613293" y="1446488"/>
            <a:ext cx="4311856" cy="2137546"/>
          </a:xfrm>
          <a:prstGeom prst="rect">
            <a:avLst/>
          </a:prstGeom>
        </p:spPr>
      </p:pic>
    </p:spTree>
    <p:extLst>
      <p:ext uri="{BB962C8B-B14F-4D97-AF65-F5344CB8AC3E}">
        <p14:creationId xmlns:p14="http://schemas.microsoft.com/office/powerpoint/2010/main" val="18889429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86"/>
        <p:cNvGrpSpPr/>
        <p:nvPr/>
      </p:nvGrpSpPr>
      <p:grpSpPr>
        <a:xfrm>
          <a:off x="0" y="0"/>
          <a:ext cx="0" cy="0"/>
          <a:chOff x="0" y="0"/>
          <a:chExt cx="0" cy="0"/>
        </a:xfrm>
      </p:grpSpPr>
      <p:sp>
        <p:nvSpPr>
          <p:cNvPr id="3293" name="Google Shape;3293;p65"/>
          <p:cNvSpPr txBox="1">
            <a:spLocks noGrp="1"/>
          </p:cNvSpPr>
          <p:nvPr>
            <p:ph type="subTitle" idx="1"/>
          </p:nvPr>
        </p:nvSpPr>
        <p:spPr>
          <a:xfrm>
            <a:off x="5446696" y="205099"/>
            <a:ext cx="3487200" cy="4756972"/>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a:t>    This case allows the user to delete all contacts stored in the “contactdata.txt” file. The program displays a warning message asking the user to confirm the deletion. If the user enters ‘Y’, the program opens the file in truncate mode, which deletes all the contents of the file. The program then displays a message indicating that the contacts have been deleted, prompts the user to press any key to continue, clears the console, and calls the main() function recursively to return to the main menu. If the user enters ‘N’, the program simply returns to the main menu.</a:t>
            </a:r>
            <a:endParaRPr/>
          </a:p>
        </p:txBody>
      </p:sp>
      <p:grpSp>
        <p:nvGrpSpPr>
          <p:cNvPr id="3294" name="Google Shape;3294;p65"/>
          <p:cNvGrpSpPr/>
          <p:nvPr/>
        </p:nvGrpSpPr>
        <p:grpSpPr>
          <a:xfrm rot="5400000">
            <a:off x="3844011" y="2440599"/>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2DC9C198-F70B-64A9-3FEF-5785D00FBA01}"/>
              </a:ext>
            </a:extLst>
          </p:cNvPr>
          <p:cNvPicPr>
            <a:picLocks noChangeAspect="1"/>
          </p:cNvPicPr>
          <p:nvPr/>
        </p:nvPicPr>
        <p:blipFill rotWithShape="1">
          <a:blip r:embed="rId3"/>
          <a:srcRect/>
          <a:stretch/>
        </p:blipFill>
        <p:spPr>
          <a:xfrm>
            <a:off x="777503" y="205099"/>
            <a:ext cx="4311856" cy="4274032"/>
          </a:xfrm>
          <a:prstGeom prst="rect">
            <a:avLst/>
          </a:prstGeom>
        </p:spPr>
      </p:pic>
    </p:spTree>
    <p:extLst>
      <p:ext uri="{BB962C8B-B14F-4D97-AF65-F5344CB8AC3E}">
        <p14:creationId xmlns:p14="http://schemas.microsoft.com/office/powerpoint/2010/main" val="3013288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86"/>
        <p:cNvGrpSpPr/>
        <p:nvPr/>
      </p:nvGrpSpPr>
      <p:grpSpPr>
        <a:xfrm>
          <a:off x="0" y="0"/>
          <a:ext cx="0" cy="0"/>
          <a:chOff x="0" y="0"/>
          <a:chExt cx="0" cy="0"/>
        </a:xfrm>
      </p:grpSpPr>
      <p:sp>
        <p:nvSpPr>
          <p:cNvPr id="3293" name="Google Shape;3293;p65"/>
          <p:cNvSpPr txBox="1">
            <a:spLocks noGrp="1"/>
          </p:cNvSpPr>
          <p:nvPr>
            <p:ph type="subTitle" idx="1"/>
          </p:nvPr>
        </p:nvSpPr>
        <p:spPr>
          <a:xfrm>
            <a:off x="811196" y="954428"/>
            <a:ext cx="3487200" cy="313871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t>   Exiting the Program
Users can exit the program by selecting option 4 from the main menu
The program displays a message thanking the user for using the program
The program then exits using the “exit” function </a:t>
            </a:r>
            <a:endParaRPr/>
          </a:p>
        </p:txBody>
      </p:sp>
      <p:grpSp>
        <p:nvGrpSpPr>
          <p:cNvPr id="3294" name="Google Shape;3294;p65"/>
          <p:cNvGrpSpPr/>
          <p:nvPr/>
        </p:nvGrpSpPr>
        <p:grpSpPr>
          <a:xfrm rot="5400000">
            <a:off x="3118297" y="2504099"/>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2DC9C198-F70B-64A9-3FEF-5785D00FBA01}"/>
              </a:ext>
            </a:extLst>
          </p:cNvPr>
          <p:cNvPicPr>
            <a:picLocks noChangeAspect="1"/>
          </p:cNvPicPr>
          <p:nvPr/>
        </p:nvPicPr>
        <p:blipFill rotWithShape="1">
          <a:blip r:embed="rId3"/>
          <a:srcRect/>
          <a:stretch/>
        </p:blipFill>
        <p:spPr>
          <a:xfrm>
            <a:off x="4657447" y="1348900"/>
            <a:ext cx="4311856" cy="2500085"/>
          </a:xfrm>
          <a:prstGeom prst="rect">
            <a:avLst/>
          </a:prstGeom>
        </p:spPr>
      </p:pic>
    </p:spTree>
    <p:extLst>
      <p:ext uri="{BB962C8B-B14F-4D97-AF65-F5344CB8AC3E}">
        <p14:creationId xmlns:p14="http://schemas.microsoft.com/office/powerpoint/2010/main" val="4172634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3909325" y="1332750"/>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grpSp>
        <p:nvGrpSpPr>
          <p:cNvPr id="3332" name="Google Shape;3332;p68"/>
          <p:cNvGrpSpPr/>
          <p:nvPr/>
        </p:nvGrpSpPr>
        <p:grpSpPr>
          <a:xfrm>
            <a:off x="4308725" y="1999470"/>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4" name="Text Placeholder 4">
            <a:extLst>
              <a:ext uri="{FF2B5EF4-FFF2-40B4-BE49-F238E27FC236}">
                <a16:creationId xmlns:a16="http://schemas.microsoft.com/office/drawing/2014/main" id="{121C1083-2303-5D30-3A37-56E90C24772D}"/>
              </a:ext>
            </a:extLst>
          </p:cNvPr>
          <p:cNvSpPr txBox="1">
            <a:spLocks/>
          </p:cNvSpPr>
          <p:nvPr/>
        </p:nvSpPr>
        <p:spPr>
          <a:xfrm>
            <a:off x="3397400" y="1998885"/>
            <a:ext cx="4888350" cy="266733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r>
              <a:rPr lang="en-US" sz="2000"/>
              <a:t>
This program demonstrates basic file I/O and switch statement usage in C++
This program can be extended to include additional functionality, such as editing or searching for contacts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31"/>
                                        </p:tgtEl>
                                        <p:attrNameLst>
                                          <p:attrName>style.visibility</p:attrName>
                                        </p:attrNameLst>
                                      </p:cBhvr>
                                      <p:to>
                                        <p:strVal val="visible"/>
                                      </p:to>
                                    </p:set>
                                    <p:anim calcmode="lin" valueType="num">
                                      <p:cBhvr additive="base">
                                        <p:cTn id="7" dur="500" fill="hold"/>
                                        <p:tgtEl>
                                          <p:spTgt spid="3331"/>
                                        </p:tgtEl>
                                        <p:attrNameLst>
                                          <p:attrName>ppt_x</p:attrName>
                                        </p:attrNameLst>
                                      </p:cBhvr>
                                      <p:tavLst>
                                        <p:tav tm="0">
                                          <p:val>
                                            <p:strVal val="#ppt_x"/>
                                          </p:val>
                                        </p:tav>
                                        <p:tav tm="100000">
                                          <p:val>
                                            <p:strVal val="#ppt_x"/>
                                          </p:val>
                                        </p:tav>
                                      </p:tavLst>
                                    </p:anim>
                                    <p:anim calcmode="lin" valueType="num">
                                      <p:cBhvr additive="base">
                                        <p:cTn id="8" dur="500" fill="hold"/>
                                        <p:tgtEl>
                                          <p:spTgt spid="33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1" grpId="0"/>
      <p:bldP spid="4" grpId="0"/>
    </p:bldLst>
  </p:timing>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12</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Computer Science &amp; Mathematics Major For College: Computer Science &amp; Programming by Slidesgo</vt:lpstr>
      <vt:lpstr>Slidesgo Final Pages</vt:lpstr>
      <vt:lpstr>SYSTEM PRESENTATION GROUP-5</vt:lpstr>
      <vt:lpstr>SYSTEM NAME</vt:lpstr>
      <vt:lpstr>CONTACT MANAGEMENT SYSTEM (CMS)</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PRESENTATION GROUP-5</dc:title>
  <cp:lastModifiedBy>markjomarcalmateo@gmail.com</cp:lastModifiedBy>
  <cp:revision>4</cp:revision>
  <dcterms:modified xsi:type="dcterms:W3CDTF">2023-03-21T17:48:14Z</dcterms:modified>
</cp:coreProperties>
</file>