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League Spartan" charset="1" panose="000008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465613"/>
            <a:ext cx="9815307" cy="1071972"/>
            <a:chOff x="0" y="0"/>
            <a:chExt cx="1895495" cy="2070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207015"/>
            </a:xfrm>
            <a:custGeom>
              <a:avLst/>
              <a:gdLst/>
              <a:ahLst/>
              <a:cxnLst/>
              <a:rect r="r" b="b" t="t" l="l"/>
              <a:pathLst>
                <a:path h="207015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207015"/>
                  </a:lnTo>
                  <a:lnTo>
                    <a:pt x="0" y="207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5495" cy="254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29"/>
                </a:lnSpc>
              </a:pPr>
              <a:r>
                <a:rPr lang="en-US" sz="4099">
                  <a:solidFill>
                    <a:srgbClr val="000000"/>
                  </a:solidFill>
                  <a:latin typeface="League Spartan"/>
                </a:rPr>
                <a:t>GROUP 5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62508" y="1993815"/>
            <a:ext cx="13286079" cy="2635335"/>
            <a:chOff x="0" y="0"/>
            <a:chExt cx="2565758" cy="5089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758" cy="508926"/>
            </a:xfrm>
            <a:custGeom>
              <a:avLst/>
              <a:gdLst/>
              <a:ahLst/>
              <a:cxnLst/>
              <a:rect r="r" b="b" t="t" l="l"/>
              <a:pathLst>
                <a:path h="508926" w="2565758">
                  <a:moveTo>
                    <a:pt x="0" y="0"/>
                  </a:moveTo>
                  <a:lnTo>
                    <a:pt x="2565758" y="0"/>
                  </a:lnTo>
                  <a:lnTo>
                    <a:pt x="2565758" y="508926"/>
                  </a:lnTo>
                  <a:lnTo>
                    <a:pt x="0" y="5089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2565758" cy="613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20"/>
                </a:lnSpc>
              </a:pPr>
              <a:r>
                <a:rPr lang="en-US" sz="10400">
                  <a:solidFill>
                    <a:srgbClr val="000000"/>
                  </a:solidFill>
                  <a:latin typeface="League Spartan"/>
                </a:rPr>
                <a:t>SPA/SALON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62508" y="5143500"/>
            <a:ext cx="13438479" cy="4117470"/>
            <a:chOff x="0" y="0"/>
            <a:chExt cx="2595189" cy="795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95189" cy="795150"/>
            </a:xfrm>
            <a:custGeom>
              <a:avLst/>
              <a:gdLst/>
              <a:ahLst/>
              <a:cxnLst/>
              <a:rect r="r" b="b" t="t" l="l"/>
              <a:pathLst>
                <a:path h="795150" w="2595189">
                  <a:moveTo>
                    <a:pt x="0" y="0"/>
                  </a:moveTo>
                  <a:lnTo>
                    <a:pt x="2595189" y="0"/>
                  </a:lnTo>
                  <a:lnTo>
                    <a:pt x="2595189" y="795150"/>
                  </a:lnTo>
                  <a:lnTo>
                    <a:pt x="0" y="795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595189" cy="84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50"/>
                </a:lnSpc>
              </a:pPr>
              <a:r>
                <a:rPr lang="en-US" sz="4500">
                  <a:solidFill>
                    <a:srgbClr val="000000"/>
                  </a:solidFill>
                  <a:latin typeface="League Spartan"/>
                </a:rPr>
                <a:t>Lomosco, Jomar T.</a:t>
              </a:r>
            </a:p>
            <a:p>
              <a:pPr algn="ctr">
                <a:lnSpc>
                  <a:spcPts val="5850"/>
                </a:lnSpc>
              </a:pPr>
              <a:r>
                <a:rPr lang="en-US" sz="4500">
                  <a:solidFill>
                    <a:srgbClr val="000000"/>
                  </a:solidFill>
                  <a:latin typeface="League Spartan"/>
                </a:rPr>
                <a:t>Palisoc, Joshua L.</a:t>
              </a:r>
            </a:p>
            <a:p>
              <a:pPr algn="ctr">
                <a:lnSpc>
                  <a:spcPts val="5850"/>
                </a:lnSpc>
              </a:pPr>
              <a:r>
                <a:rPr lang="en-US" sz="4500">
                  <a:solidFill>
                    <a:srgbClr val="000000"/>
                  </a:solidFill>
                  <a:latin typeface="League Spartan"/>
                </a:rPr>
                <a:t>Pasaan, Renan C.</a:t>
              </a:r>
            </a:p>
            <a:p>
              <a:pPr algn="ctr">
                <a:lnSpc>
                  <a:spcPts val="5850"/>
                </a:lnSpc>
              </a:pPr>
              <a:r>
                <a:rPr lang="en-US" sz="4500">
                  <a:solidFill>
                    <a:srgbClr val="000000"/>
                  </a:solidFill>
                  <a:latin typeface="League Spartan"/>
                </a:rPr>
                <a:t>Danias, Jerald A.</a:t>
              </a:r>
            </a:p>
            <a:p>
              <a:pPr algn="ctr">
                <a:lnSpc>
                  <a:spcPts val="5850"/>
                </a:lnSpc>
              </a:pPr>
              <a:r>
                <a:rPr lang="en-US" sz="4500">
                  <a:solidFill>
                    <a:srgbClr val="000000"/>
                  </a:solidFill>
                  <a:latin typeface="League Spartan"/>
                </a:rPr>
                <a:t>Vergara, Erren C.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1577" y="584835"/>
            <a:ext cx="1385888" cy="691515"/>
            <a:chOff x="0" y="0"/>
            <a:chExt cx="1847850" cy="922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5560" y="49530"/>
              <a:ext cx="1767840" cy="828040"/>
            </a:xfrm>
            <a:custGeom>
              <a:avLst/>
              <a:gdLst/>
              <a:ahLst/>
              <a:cxnLst/>
              <a:rect r="r" b="b" t="t" l="l"/>
              <a:pathLst>
                <a:path h="828040" w="1767840">
                  <a:moveTo>
                    <a:pt x="232410" y="492760"/>
                  </a:moveTo>
                  <a:cubicBezTo>
                    <a:pt x="920750" y="483870"/>
                    <a:pt x="1610360" y="322580"/>
                    <a:pt x="1670050" y="389890"/>
                  </a:cubicBezTo>
                  <a:cubicBezTo>
                    <a:pt x="1687830" y="408940"/>
                    <a:pt x="1671320" y="458470"/>
                    <a:pt x="1653540" y="472440"/>
                  </a:cubicBezTo>
                  <a:cubicBezTo>
                    <a:pt x="1634490" y="486410"/>
                    <a:pt x="1596390" y="472440"/>
                    <a:pt x="1553210" y="464820"/>
                  </a:cubicBezTo>
                  <a:cubicBezTo>
                    <a:pt x="1468120" y="450850"/>
                    <a:pt x="1323340" y="408940"/>
                    <a:pt x="1184910" y="368300"/>
                  </a:cubicBezTo>
                  <a:cubicBezTo>
                    <a:pt x="1002030" y="313690"/>
                    <a:pt x="731520" y="196850"/>
                    <a:pt x="554990" y="161290"/>
                  </a:cubicBezTo>
                  <a:cubicBezTo>
                    <a:pt x="430530" y="137160"/>
                    <a:pt x="293370" y="111760"/>
                    <a:pt x="231140" y="137160"/>
                  </a:cubicBezTo>
                  <a:cubicBezTo>
                    <a:pt x="198120" y="149860"/>
                    <a:pt x="168910" y="184150"/>
                    <a:pt x="170180" y="205740"/>
                  </a:cubicBezTo>
                  <a:cubicBezTo>
                    <a:pt x="170180" y="226060"/>
                    <a:pt x="214630" y="241300"/>
                    <a:pt x="229870" y="264160"/>
                  </a:cubicBezTo>
                  <a:cubicBezTo>
                    <a:pt x="245110" y="287020"/>
                    <a:pt x="252730" y="313690"/>
                    <a:pt x="261620" y="342900"/>
                  </a:cubicBezTo>
                  <a:cubicBezTo>
                    <a:pt x="274320" y="379730"/>
                    <a:pt x="283210" y="421640"/>
                    <a:pt x="290830" y="468630"/>
                  </a:cubicBezTo>
                  <a:cubicBezTo>
                    <a:pt x="300990" y="527050"/>
                    <a:pt x="316230" y="615950"/>
                    <a:pt x="308610" y="669290"/>
                  </a:cubicBezTo>
                  <a:cubicBezTo>
                    <a:pt x="302260" y="707390"/>
                    <a:pt x="297180" y="739140"/>
                    <a:pt x="270510" y="763270"/>
                  </a:cubicBezTo>
                  <a:cubicBezTo>
                    <a:pt x="231140" y="796290"/>
                    <a:pt x="101600" y="828040"/>
                    <a:pt x="62230" y="811530"/>
                  </a:cubicBezTo>
                  <a:cubicBezTo>
                    <a:pt x="38100" y="802640"/>
                    <a:pt x="24130" y="770890"/>
                    <a:pt x="22860" y="749300"/>
                  </a:cubicBezTo>
                  <a:cubicBezTo>
                    <a:pt x="21590" y="726440"/>
                    <a:pt x="35560" y="694690"/>
                    <a:pt x="53340" y="680720"/>
                  </a:cubicBezTo>
                  <a:cubicBezTo>
                    <a:pt x="71120" y="668020"/>
                    <a:pt x="105410" y="661670"/>
                    <a:pt x="127000" y="668020"/>
                  </a:cubicBezTo>
                  <a:cubicBezTo>
                    <a:pt x="147320" y="675640"/>
                    <a:pt x="172720" y="701040"/>
                    <a:pt x="177800" y="722630"/>
                  </a:cubicBezTo>
                  <a:cubicBezTo>
                    <a:pt x="184150" y="742950"/>
                    <a:pt x="175260" y="778510"/>
                    <a:pt x="162560" y="795020"/>
                  </a:cubicBezTo>
                  <a:cubicBezTo>
                    <a:pt x="152400" y="808990"/>
                    <a:pt x="134620" y="817880"/>
                    <a:pt x="119380" y="821690"/>
                  </a:cubicBezTo>
                  <a:cubicBezTo>
                    <a:pt x="104140" y="824230"/>
                    <a:pt x="83820" y="822960"/>
                    <a:pt x="69850" y="816610"/>
                  </a:cubicBezTo>
                  <a:cubicBezTo>
                    <a:pt x="54610" y="808990"/>
                    <a:pt x="39370" y="797560"/>
                    <a:pt x="31750" y="781050"/>
                  </a:cubicBezTo>
                  <a:cubicBezTo>
                    <a:pt x="24130" y="763270"/>
                    <a:pt x="21590" y="726440"/>
                    <a:pt x="31750" y="707390"/>
                  </a:cubicBezTo>
                  <a:cubicBezTo>
                    <a:pt x="41910" y="688340"/>
                    <a:pt x="72390" y="669290"/>
                    <a:pt x="92710" y="665480"/>
                  </a:cubicBezTo>
                  <a:cubicBezTo>
                    <a:pt x="109220" y="661670"/>
                    <a:pt x="139700" y="669290"/>
                    <a:pt x="142240" y="675640"/>
                  </a:cubicBezTo>
                  <a:cubicBezTo>
                    <a:pt x="143510" y="679450"/>
                    <a:pt x="133350" y="690880"/>
                    <a:pt x="132080" y="689610"/>
                  </a:cubicBezTo>
                  <a:cubicBezTo>
                    <a:pt x="129540" y="688340"/>
                    <a:pt x="149860" y="641350"/>
                    <a:pt x="151130" y="604520"/>
                  </a:cubicBezTo>
                  <a:cubicBezTo>
                    <a:pt x="151130" y="538480"/>
                    <a:pt x="128270" y="379730"/>
                    <a:pt x="93980" y="321310"/>
                  </a:cubicBezTo>
                  <a:cubicBezTo>
                    <a:pt x="73660" y="287020"/>
                    <a:pt x="27940" y="285750"/>
                    <a:pt x="15240" y="256540"/>
                  </a:cubicBezTo>
                  <a:cubicBezTo>
                    <a:pt x="1270" y="228600"/>
                    <a:pt x="0" y="184150"/>
                    <a:pt x="16510" y="149860"/>
                  </a:cubicBezTo>
                  <a:cubicBezTo>
                    <a:pt x="36830" y="104140"/>
                    <a:pt x="114300" y="44450"/>
                    <a:pt x="166370" y="20320"/>
                  </a:cubicBezTo>
                  <a:cubicBezTo>
                    <a:pt x="207010" y="1270"/>
                    <a:pt x="240030" y="1270"/>
                    <a:pt x="290830" y="1270"/>
                  </a:cubicBezTo>
                  <a:cubicBezTo>
                    <a:pt x="369570" y="0"/>
                    <a:pt x="474980" y="17780"/>
                    <a:pt x="593090" y="44450"/>
                  </a:cubicBezTo>
                  <a:cubicBezTo>
                    <a:pt x="765810" y="82550"/>
                    <a:pt x="1024890" y="182880"/>
                    <a:pt x="1220470" y="233680"/>
                  </a:cubicBezTo>
                  <a:cubicBezTo>
                    <a:pt x="1388110" y="276860"/>
                    <a:pt x="1606550" y="295910"/>
                    <a:pt x="1690370" y="335280"/>
                  </a:cubicBezTo>
                  <a:cubicBezTo>
                    <a:pt x="1727200" y="351790"/>
                    <a:pt x="1755140" y="364490"/>
                    <a:pt x="1760220" y="388620"/>
                  </a:cubicBezTo>
                  <a:cubicBezTo>
                    <a:pt x="1767840" y="422910"/>
                    <a:pt x="1741170" y="492760"/>
                    <a:pt x="1690370" y="527050"/>
                  </a:cubicBezTo>
                  <a:cubicBezTo>
                    <a:pt x="1579880" y="600710"/>
                    <a:pt x="1168400" y="561340"/>
                    <a:pt x="977900" y="581660"/>
                  </a:cubicBezTo>
                  <a:cubicBezTo>
                    <a:pt x="848360" y="595630"/>
                    <a:pt x="770890" y="618490"/>
                    <a:pt x="655320" y="627380"/>
                  </a:cubicBezTo>
                  <a:cubicBezTo>
                    <a:pt x="520700" y="636270"/>
                    <a:pt x="281940" y="648970"/>
                    <a:pt x="215900" y="628650"/>
                  </a:cubicBezTo>
                  <a:cubicBezTo>
                    <a:pt x="193040" y="622300"/>
                    <a:pt x="184150" y="613410"/>
                    <a:pt x="175260" y="600710"/>
                  </a:cubicBezTo>
                  <a:cubicBezTo>
                    <a:pt x="166370" y="588010"/>
                    <a:pt x="161290" y="568960"/>
                    <a:pt x="163830" y="553720"/>
                  </a:cubicBezTo>
                  <a:cubicBezTo>
                    <a:pt x="165100" y="538480"/>
                    <a:pt x="175260" y="520700"/>
                    <a:pt x="186690" y="510540"/>
                  </a:cubicBezTo>
                  <a:cubicBezTo>
                    <a:pt x="198120" y="500380"/>
                    <a:pt x="232410" y="492760"/>
                    <a:pt x="232410" y="492760"/>
                  </a:cubicBezTo>
                </a:path>
              </a:pathLst>
            </a:custGeom>
            <a:solidFill>
              <a:srgbClr val="F9F6E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78180" y="-85725"/>
            <a:ext cx="16694468" cy="1654492"/>
            <a:chOff x="0" y="0"/>
            <a:chExt cx="22259290" cy="22059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9530"/>
              <a:ext cx="22184361" cy="2118360"/>
            </a:xfrm>
            <a:custGeom>
              <a:avLst/>
              <a:gdLst/>
              <a:ahLst/>
              <a:cxnLst/>
              <a:rect r="r" b="b" t="t" l="l"/>
              <a:pathLst>
                <a:path h="2118360" w="22184361">
                  <a:moveTo>
                    <a:pt x="0" y="1377950"/>
                  </a:moveTo>
                  <a:cubicBezTo>
                    <a:pt x="6350" y="1170940"/>
                    <a:pt x="19050" y="1118870"/>
                    <a:pt x="38100" y="1070610"/>
                  </a:cubicBezTo>
                  <a:cubicBezTo>
                    <a:pt x="55880" y="1022350"/>
                    <a:pt x="81280" y="975360"/>
                    <a:pt x="110490" y="933450"/>
                  </a:cubicBezTo>
                  <a:cubicBezTo>
                    <a:pt x="139700" y="890270"/>
                    <a:pt x="175260" y="850900"/>
                    <a:pt x="213360" y="816610"/>
                  </a:cubicBezTo>
                  <a:cubicBezTo>
                    <a:pt x="251460" y="782320"/>
                    <a:pt x="295910" y="751840"/>
                    <a:pt x="341630" y="728980"/>
                  </a:cubicBezTo>
                  <a:cubicBezTo>
                    <a:pt x="387350" y="704850"/>
                    <a:pt x="436880" y="685800"/>
                    <a:pt x="486410" y="673100"/>
                  </a:cubicBezTo>
                  <a:cubicBezTo>
                    <a:pt x="537210" y="660400"/>
                    <a:pt x="641350" y="654050"/>
                    <a:pt x="641350" y="654050"/>
                  </a:cubicBezTo>
                  <a:cubicBezTo>
                    <a:pt x="641350" y="654050"/>
                    <a:pt x="781050" y="651510"/>
                    <a:pt x="880110" y="650240"/>
                  </a:cubicBezTo>
                  <a:cubicBezTo>
                    <a:pt x="1045210" y="646430"/>
                    <a:pt x="1315720" y="643890"/>
                    <a:pt x="1535430" y="633730"/>
                  </a:cubicBezTo>
                  <a:cubicBezTo>
                    <a:pt x="1761490" y="624840"/>
                    <a:pt x="1995170" y="600710"/>
                    <a:pt x="2221230" y="591820"/>
                  </a:cubicBezTo>
                  <a:cubicBezTo>
                    <a:pt x="2444750" y="582930"/>
                    <a:pt x="2667000" y="568960"/>
                    <a:pt x="2886710" y="581660"/>
                  </a:cubicBezTo>
                  <a:cubicBezTo>
                    <a:pt x="3105150" y="593090"/>
                    <a:pt x="3318510" y="657860"/>
                    <a:pt x="3533140" y="662940"/>
                  </a:cubicBezTo>
                  <a:cubicBezTo>
                    <a:pt x="3747770" y="668020"/>
                    <a:pt x="3958590" y="633730"/>
                    <a:pt x="4177030" y="612140"/>
                  </a:cubicBezTo>
                  <a:cubicBezTo>
                    <a:pt x="4405630" y="590550"/>
                    <a:pt x="4621530" y="556260"/>
                    <a:pt x="4878070" y="528320"/>
                  </a:cubicBezTo>
                  <a:cubicBezTo>
                    <a:pt x="5191760" y="495300"/>
                    <a:pt x="5598160" y="441960"/>
                    <a:pt x="5922010" y="429260"/>
                  </a:cubicBezTo>
                  <a:cubicBezTo>
                    <a:pt x="6202680" y="417830"/>
                    <a:pt x="6437630" y="431800"/>
                    <a:pt x="6708140" y="440690"/>
                  </a:cubicBezTo>
                  <a:cubicBezTo>
                    <a:pt x="6992620" y="448310"/>
                    <a:pt x="7316470" y="472440"/>
                    <a:pt x="7589520" y="478790"/>
                  </a:cubicBezTo>
                  <a:cubicBezTo>
                    <a:pt x="7827010" y="485140"/>
                    <a:pt x="8028940" y="495300"/>
                    <a:pt x="8256270" y="483870"/>
                  </a:cubicBezTo>
                  <a:cubicBezTo>
                    <a:pt x="8496300" y="472440"/>
                    <a:pt x="8747760" y="421640"/>
                    <a:pt x="8990330" y="406400"/>
                  </a:cubicBezTo>
                  <a:cubicBezTo>
                    <a:pt x="9225280" y="391160"/>
                    <a:pt x="9452610" y="397510"/>
                    <a:pt x="9688830" y="389890"/>
                  </a:cubicBezTo>
                  <a:cubicBezTo>
                    <a:pt x="9928860" y="382270"/>
                    <a:pt x="10175240" y="375920"/>
                    <a:pt x="10415270" y="360680"/>
                  </a:cubicBezTo>
                  <a:cubicBezTo>
                    <a:pt x="10651490" y="345440"/>
                    <a:pt x="10885170" y="299720"/>
                    <a:pt x="11115040" y="302260"/>
                  </a:cubicBezTo>
                  <a:cubicBezTo>
                    <a:pt x="11338560" y="304800"/>
                    <a:pt x="11551920" y="340360"/>
                    <a:pt x="11776710" y="373380"/>
                  </a:cubicBezTo>
                  <a:cubicBezTo>
                    <a:pt x="12014200" y="407670"/>
                    <a:pt x="12261850" y="485140"/>
                    <a:pt x="12500610" y="505460"/>
                  </a:cubicBezTo>
                  <a:cubicBezTo>
                    <a:pt x="12731750" y="525780"/>
                    <a:pt x="12952730" y="515620"/>
                    <a:pt x="13187680" y="500380"/>
                  </a:cubicBezTo>
                  <a:cubicBezTo>
                    <a:pt x="13434061" y="483870"/>
                    <a:pt x="13698220" y="449580"/>
                    <a:pt x="13945870" y="407670"/>
                  </a:cubicBezTo>
                  <a:cubicBezTo>
                    <a:pt x="14190980" y="367030"/>
                    <a:pt x="14429739" y="300990"/>
                    <a:pt x="14665961" y="252730"/>
                  </a:cubicBezTo>
                  <a:cubicBezTo>
                    <a:pt x="14893289" y="205740"/>
                    <a:pt x="15116811" y="157480"/>
                    <a:pt x="15337789" y="120650"/>
                  </a:cubicBezTo>
                  <a:cubicBezTo>
                    <a:pt x="15551150" y="86360"/>
                    <a:pt x="15751811" y="55880"/>
                    <a:pt x="15970250" y="38100"/>
                  </a:cubicBezTo>
                  <a:cubicBezTo>
                    <a:pt x="16201389" y="17780"/>
                    <a:pt x="16454120" y="15240"/>
                    <a:pt x="16687800" y="10160"/>
                  </a:cubicBezTo>
                  <a:cubicBezTo>
                    <a:pt x="16907511" y="3810"/>
                    <a:pt x="17098011" y="0"/>
                    <a:pt x="17330420" y="1270"/>
                  </a:cubicBezTo>
                  <a:cubicBezTo>
                    <a:pt x="17602200" y="1270"/>
                    <a:pt x="17938750" y="6350"/>
                    <a:pt x="18218150" y="15240"/>
                  </a:cubicBezTo>
                  <a:cubicBezTo>
                    <a:pt x="18465800" y="24130"/>
                    <a:pt x="18691861" y="45720"/>
                    <a:pt x="18923000" y="52070"/>
                  </a:cubicBezTo>
                  <a:cubicBezTo>
                    <a:pt x="19143980" y="57150"/>
                    <a:pt x="19353530" y="50800"/>
                    <a:pt x="19571970" y="50800"/>
                  </a:cubicBezTo>
                  <a:cubicBezTo>
                    <a:pt x="19792950" y="49530"/>
                    <a:pt x="20019011" y="48260"/>
                    <a:pt x="20238720" y="46990"/>
                  </a:cubicBezTo>
                  <a:cubicBezTo>
                    <a:pt x="20454620" y="45720"/>
                    <a:pt x="20667980" y="6350"/>
                    <a:pt x="20876261" y="44450"/>
                  </a:cubicBezTo>
                  <a:cubicBezTo>
                    <a:pt x="21089620" y="83820"/>
                    <a:pt x="21309330" y="144780"/>
                    <a:pt x="21503639" y="287020"/>
                  </a:cubicBezTo>
                  <a:cubicBezTo>
                    <a:pt x="21744939" y="464820"/>
                    <a:pt x="22127211" y="831850"/>
                    <a:pt x="22157689" y="1104900"/>
                  </a:cubicBezTo>
                  <a:cubicBezTo>
                    <a:pt x="22184361" y="1341120"/>
                    <a:pt x="22000211" y="1659890"/>
                    <a:pt x="21810980" y="1816100"/>
                  </a:cubicBezTo>
                  <a:cubicBezTo>
                    <a:pt x="21614130" y="1978660"/>
                    <a:pt x="21263611" y="1995170"/>
                    <a:pt x="20984211" y="2039620"/>
                  </a:cubicBezTo>
                  <a:cubicBezTo>
                    <a:pt x="20707350" y="2084070"/>
                    <a:pt x="20413980" y="2068830"/>
                    <a:pt x="20142200" y="2080260"/>
                  </a:cubicBezTo>
                  <a:cubicBezTo>
                    <a:pt x="19885661" y="2090420"/>
                    <a:pt x="19651980" y="2100580"/>
                    <a:pt x="19399250" y="2104390"/>
                  </a:cubicBezTo>
                  <a:cubicBezTo>
                    <a:pt x="19135089" y="2109470"/>
                    <a:pt x="18850611" y="2118360"/>
                    <a:pt x="18591530" y="2104390"/>
                  </a:cubicBezTo>
                  <a:cubicBezTo>
                    <a:pt x="18347689" y="2092960"/>
                    <a:pt x="18110200" y="2059940"/>
                    <a:pt x="17882870" y="2034540"/>
                  </a:cubicBezTo>
                  <a:cubicBezTo>
                    <a:pt x="17673320" y="2011680"/>
                    <a:pt x="17336770" y="1943100"/>
                    <a:pt x="17277080" y="1960880"/>
                  </a:cubicBezTo>
                  <a:cubicBezTo>
                    <a:pt x="17264380" y="1964690"/>
                    <a:pt x="17266920" y="1971040"/>
                    <a:pt x="17258030" y="1976120"/>
                  </a:cubicBezTo>
                  <a:cubicBezTo>
                    <a:pt x="17241520" y="1986280"/>
                    <a:pt x="17205961" y="1995170"/>
                    <a:pt x="17181830" y="2006600"/>
                  </a:cubicBezTo>
                  <a:cubicBezTo>
                    <a:pt x="17156430" y="2018030"/>
                    <a:pt x="17129761" y="2038350"/>
                    <a:pt x="17109439" y="2045970"/>
                  </a:cubicBezTo>
                  <a:cubicBezTo>
                    <a:pt x="17094200" y="2051050"/>
                    <a:pt x="17081500" y="2048510"/>
                    <a:pt x="17067530" y="2052320"/>
                  </a:cubicBezTo>
                  <a:cubicBezTo>
                    <a:pt x="17054830" y="2056130"/>
                    <a:pt x="17044670" y="2063750"/>
                    <a:pt x="17029430" y="2067560"/>
                  </a:cubicBezTo>
                  <a:cubicBezTo>
                    <a:pt x="17007839" y="2072640"/>
                    <a:pt x="16974820" y="2068830"/>
                    <a:pt x="16948150" y="2071370"/>
                  </a:cubicBezTo>
                  <a:cubicBezTo>
                    <a:pt x="16920211" y="2075180"/>
                    <a:pt x="16906239" y="2081530"/>
                    <a:pt x="16866870" y="2085340"/>
                  </a:cubicBezTo>
                  <a:cubicBezTo>
                    <a:pt x="16758920" y="2092960"/>
                    <a:pt x="16476980" y="2090420"/>
                    <a:pt x="16269970" y="2081530"/>
                  </a:cubicBezTo>
                  <a:cubicBezTo>
                    <a:pt x="16042639" y="2070100"/>
                    <a:pt x="15788639" y="2051050"/>
                    <a:pt x="15558770" y="2019300"/>
                  </a:cubicBezTo>
                  <a:cubicBezTo>
                    <a:pt x="15336520" y="1988820"/>
                    <a:pt x="15039339" y="1965960"/>
                    <a:pt x="14909800" y="1894840"/>
                  </a:cubicBezTo>
                  <a:cubicBezTo>
                    <a:pt x="14839950" y="1856740"/>
                    <a:pt x="14845030" y="1775460"/>
                    <a:pt x="14776450" y="1753870"/>
                  </a:cubicBezTo>
                  <a:cubicBezTo>
                    <a:pt x="14659611" y="1715770"/>
                    <a:pt x="14411961" y="1832610"/>
                    <a:pt x="14216380" y="1863090"/>
                  </a:cubicBezTo>
                  <a:cubicBezTo>
                    <a:pt x="14000480" y="1897380"/>
                    <a:pt x="13760450" y="1918970"/>
                    <a:pt x="13535661" y="1943100"/>
                  </a:cubicBezTo>
                  <a:cubicBezTo>
                    <a:pt x="13315950" y="1967230"/>
                    <a:pt x="13102589" y="2010410"/>
                    <a:pt x="12881610" y="2010410"/>
                  </a:cubicBezTo>
                  <a:cubicBezTo>
                    <a:pt x="12651740" y="2011680"/>
                    <a:pt x="12411710" y="1974850"/>
                    <a:pt x="12183110" y="1943100"/>
                  </a:cubicBezTo>
                  <a:cubicBezTo>
                    <a:pt x="11958320" y="1912620"/>
                    <a:pt x="11744960" y="1851660"/>
                    <a:pt x="11521440" y="1826260"/>
                  </a:cubicBezTo>
                  <a:cubicBezTo>
                    <a:pt x="11294110" y="1799590"/>
                    <a:pt x="11055350" y="1790700"/>
                    <a:pt x="10828020" y="1790700"/>
                  </a:cubicBezTo>
                  <a:cubicBezTo>
                    <a:pt x="10610850" y="1790700"/>
                    <a:pt x="10405110" y="1814830"/>
                    <a:pt x="10187940" y="1823720"/>
                  </a:cubicBezTo>
                  <a:cubicBezTo>
                    <a:pt x="9964420" y="1832610"/>
                    <a:pt x="9730740" y="1835150"/>
                    <a:pt x="9507220" y="1842770"/>
                  </a:cubicBezTo>
                  <a:cubicBezTo>
                    <a:pt x="9290050" y="1851660"/>
                    <a:pt x="9084310" y="1860550"/>
                    <a:pt x="8864600" y="1871980"/>
                  </a:cubicBezTo>
                  <a:cubicBezTo>
                    <a:pt x="8634730" y="1882140"/>
                    <a:pt x="8389620" y="1905000"/>
                    <a:pt x="8158480" y="1906270"/>
                  </a:cubicBezTo>
                  <a:cubicBezTo>
                    <a:pt x="7936230" y="1907540"/>
                    <a:pt x="7730490" y="1889760"/>
                    <a:pt x="7501890" y="1882140"/>
                  </a:cubicBezTo>
                  <a:cubicBezTo>
                    <a:pt x="7251700" y="1871980"/>
                    <a:pt x="6964680" y="1852930"/>
                    <a:pt x="6713220" y="1851660"/>
                  </a:cubicBezTo>
                  <a:cubicBezTo>
                    <a:pt x="6483350" y="1850390"/>
                    <a:pt x="6294120" y="1856740"/>
                    <a:pt x="6051550" y="1869440"/>
                  </a:cubicBezTo>
                  <a:cubicBezTo>
                    <a:pt x="5753100" y="1885950"/>
                    <a:pt x="5368290" y="1925320"/>
                    <a:pt x="5055870" y="1948180"/>
                  </a:cubicBezTo>
                  <a:cubicBezTo>
                    <a:pt x="4779010" y="1968500"/>
                    <a:pt x="4531360" y="1983740"/>
                    <a:pt x="4272280" y="2000250"/>
                  </a:cubicBezTo>
                  <a:cubicBezTo>
                    <a:pt x="4019550" y="2018030"/>
                    <a:pt x="3763010" y="2058670"/>
                    <a:pt x="3522980" y="2051050"/>
                  </a:cubicBezTo>
                  <a:cubicBezTo>
                    <a:pt x="3302000" y="2044700"/>
                    <a:pt x="3101340" y="1982470"/>
                    <a:pt x="2885440" y="1965960"/>
                  </a:cubicBezTo>
                  <a:cubicBezTo>
                    <a:pt x="2667000" y="1949450"/>
                    <a:pt x="2443480" y="1955800"/>
                    <a:pt x="2221230" y="1955800"/>
                  </a:cubicBezTo>
                  <a:cubicBezTo>
                    <a:pt x="1998980" y="1955800"/>
                    <a:pt x="1776730" y="1965960"/>
                    <a:pt x="1553210" y="1965960"/>
                  </a:cubicBezTo>
                  <a:cubicBezTo>
                    <a:pt x="1329690" y="1964690"/>
                    <a:pt x="1047750" y="1953260"/>
                    <a:pt x="880110" y="1949450"/>
                  </a:cubicBezTo>
                  <a:cubicBezTo>
                    <a:pt x="781050" y="1948180"/>
                    <a:pt x="712470" y="1950720"/>
                    <a:pt x="641350" y="1945640"/>
                  </a:cubicBezTo>
                  <a:cubicBezTo>
                    <a:pt x="584200" y="1941830"/>
                    <a:pt x="537210" y="1939290"/>
                    <a:pt x="486410" y="1926590"/>
                  </a:cubicBezTo>
                  <a:cubicBezTo>
                    <a:pt x="436880" y="1913890"/>
                    <a:pt x="387350" y="1894840"/>
                    <a:pt x="341630" y="1870710"/>
                  </a:cubicBezTo>
                  <a:cubicBezTo>
                    <a:pt x="295910" y="1847850"/>
                    <a:pt x="251460" y="1817370"/>
                    <a:pt x="213360" y="1783080"/>
                  </a:cubicBezTo>
                  <a:cubicBezTo>
                    <a:pt x="175260" y="1748790"/>
                    <a:pt x="139700" y="1709420"/>
                    <a:pt x="110490" y="1666240"/>
                  </a:cubicBezTo>
                  <a:cubicBezTo>
                    <a:pt x="81280" y="1624330"/>
                    <a:pt x="55880" y="1577340"/>
                    <a:pt x="38100" y="1529080"/>
                  </a:cubicBezTo>
                  <a:cubicBezTo>
                    <a:pt x="19050" y="1480820"/>
                    <a:pt x="0" y="1377950"/>
                    <a:pt x="0" y="1377950"/>
                  </a:cubicBezTo>
                </a:path>
              </a:pathLst>
            </a:custGeom>
            <a:solidFill>
              <a:srgbClr val="F9F6E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361170" y="77152"/>
            <a:ext cx="5782628" cy="1760220"/>
            <a:chOff x="0" y="0"/>
            <a:chExt cx="7710170" cy="23469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6990" y="34290"/>
              <a:ext cx="7614920" cy="2263140"/>
            </a:xfrm>
            <a:custGeom>
              <a:avLst/>
              <a:gdLst/>
              <a:ahLst/>
              <a:cxnLst/>
              <a:rect r="r" b="b" t="t" l="l"/>
              <a:pathLst>
                <a:path h="2263140" w="7614920">
                  <a:moveTo>
                    <a:pt x="6920230" y="2260600"/>
                  </a:moveTo>
                  <a:cubicBezTo>
                    <a:pt x="5100320" y="2061210"/>
                    <a:pt x="4975860" y="1903730"/>
                    <a:pt x="4771390" y="1817370"/>
                  </a:cubicBezTo>
                  <a:cubicBezTo>
                    <a:pt x="4564380" y="1729740"/>
                    <a:pt x="4375150" y="1648460"/>
                    <a:pt x="4117340" y="1617980"/>
                  </a:cubicBezTo>
                  <a:cubicBezTo>
                    <a:pt x="3760470" y="1576070"/>
                    <a:pt x="3180080" y="1710690"/>
                    <a:pt x="2819400" y="1701800"/>
                  </a:cubicBezTo>
                  <a:cubicBezTo>
                    <a:pt x="2560320" y="1695450"/>
                    <a:pt x="2415540" y="1651000"/>
                    <a:pt x="2155190" y="1625600"/>
                  </a:cubicBezTo>
                  <a:cubicBezTo>
                    <a:pt x="1780540" y="1588770"/>
                    <a:pt x="1073150" y="1559560"/>
                    <a:pt x="787400" y="1515110"/>
                  </a:cubicBezTo>
                  <a:cubicBezTo>
                    <a:pt x="655320" y="1494790"/>
                    <a:pt x="581660" y="1478280"/>
                    <a:pt x="501650" y="1450340"/>
                  </a:cubicBezTo>
                  <a:cubicBezTo>
                    <a:pt x="439420" y="1427480"/>
                    <a:pt x="391160" y="1404620"/>
                    <a:pt x="341630" y="1372870"/>
                  </a:cubicBezTo>
                  <a:cubicBezTo>
                    <a:pt x="292100" y="1339850"/>
                    <a:pt x="245110" y="1301750"/>
                    <a:pt x="204470" y="1258570"/>
                  </a:cubicBezTo>
                  <a:cubicBezTo>
                    <a:pt x="163830" y="1215390"/>
                    <a:pt x="128270" y="1167130"/>
                    <a:pt x="99060" y="1115060"/>
                  </a:cubicBezTo>
                  <a:cubicBezTo>
                    <a:pt x="69850" y="1064260"/>
                    <a:pt x="46990" y="1008380"/>
                    <a:pt x="30480" y="951230"/>
                  </a:cubicBezTo>
                  <a:cubicBezTo>
                    <a:pt x="15240" y="894080"/>
                    <a:pt x="6350" y="834390"/>
                    <a:pt x="3810" y="774700"/>
                  </a:cubicBezTo>
                  <a:cubicBezTo>
                    <a:pt x="2540" y="716280"/>
                    <a:pt x="7620" y="655320"/>
                    <a:pt x="20320" y="598170"/>
                  </a:cubicBezTo>
                  <a:cubicBezTo>
                    <a:pt x="31750" y="541020"/>
                    <a:pt x="52070" y="482600"/>
                    <a:pt x="77470" y="430530"/>
                  </a:cubicBezTo>
                  <a:cubicBezTo>
                    <a:pt x="104140" y="377190"/>
                    <a:pt x="137160" y="325120"/>
                    <a:pt x="173990" y="280670"/>
                  </a:cubicBezTo>
                  <a:cubicBezTo>
                    <a:pt x="212090" y="234950"/>
                    <a:pt x="256540" y="193040"/>
                    <a:pt x="303530" y="158750"/>
                  </a:cubicBezTo>
                  <a:cubicBezTo>
                    <a:pt x="350520" y="123190"/>
                    <a:pt x="403860" y="93980"/>
                    <a:pt x="458470" y="71120"/>
                  </a:cubicBezTo>
                  <a:cubicBezTo>
                    <a:pt x="513080" y="48260"/>
                    <a:pt x="571500" y="31750"/>
                    <a:pt x="629920" y="22860"/>
                  </a:cubicBezTo>
                  <a:cubicBezTo>
                    <a:pt x="688340" y="13970"/>
                    <a:pt x="802640" y="0"/>
                    <a:pt x="807720" y="17780"/>
                  </a:cubicBezTo>
                  <a:cubicBezTo>
                    <a:pt x="817880" y="54610"/>
                    <a:pt x="123190" y="420370"/>
                    <a:pt x="97790" y="391160"/>
                  </a:cubicBezTo>
                  <a:cubicBezTo>
                    <a:pt x="85090" y="374650"/>
                    <a:pt x="189230" y="256540"/>
                    <a:pt x="247650" y="204470"/>
                  </a:cubicBezTo>
                  <a:cubicBezTo>
                    <a:pt x="306070" y="152400"/>
                    <a:pt x="375920" y="106680"/>
                    <a:pt x="448310" y="74930"/>
                  </a:cubicBezTo>
                  <a:cubicBezTo>
                    <a:pt x="519430" y="44450"/>
                    <a:pt x="600710" y="24130"/>
                    <a:pt x="679450" y="16510"/>
                  </a:cubicBezTo>
                  <a:cubicBezTo>
                    <a:pt x="758190" y="10160"/>
                    <a:pt x="840740" y="16510"/>
                    <a:pt x="916940" y="35560"/>
                  </a:cubicBezTo>
                  <a:cubicBezTo>
                    <a:pt x="994410" y="54610"/>
                    <a:pt x="1070610" y="87630"/>
                    <a:pt x="1136650" y="129540"/>
                  </a:cubicBezTo>
                  <a:cubicBezTo>
                    <a:pt x="1203960" y="171450"/>
                    <a:pt x="1266190" y="227330"/>
                    <a:pt x="1315720" y="288290"/>
                  </a:cubicBezTo>
                  <a:cubicBezTo>
                    <a:pt x="1363980" y="349250"/>
                    <a:pt x="1405890" y="422910"/>
                    <a:pt x="1433830" y="496570"/>
                  </a:cubicBezTo>
                  <a:cubicBezTo>
                    <a:pt x="1460500" y="570230"/>
                    <a:pt x="1477010" y="651510"/>
                    <a:pt x="1479550" y="730250"/>
                  </a:cubicBezTo>
                  <a:cubicBezTo>
                    <a:pt x="1480820" y="808990"/>
                    <a:pt x="1470660" y="891540"/>
                    <a:pt x="1447800" y="966470"/>
                  </a:cubicBezTo>
                  <a:cubicBezTo>
                    <a:pt x="1424940" y="1042670"/>
                    <a:pt x="1388110" y="1117600"/>
                    <a:pt x="1342390" y="1181100"/>
                  </a:cubicBezTo>
                  <a:cubicBezTo>
                    <a:pt x="1296670" y="1244600"/>
                    <a:pt x="1236980" y="1304290"/>
                    <a:pt x="1173480" y="1350010"/>
                  </a:cubicBezTo>
                  <a:cubicBezTo>
                    <a:pt x="1109980" y="1395730"/>
                    <a:pt x="1035050" y="1433830"/>
                    <a:pt x="960120" y="1456690"/>
                  </a:cubicBezTo>
                  <a:cubicBezTo>
                    <a:pt x="885190" y="1480820"/>
                    <a:pt x="801370" y="1492250"/>
                    <a:pt x="723900" y="1489710"/>
                  </a:cubicBezTo>
                  <a:cubicBezTo>
                    <a:pt x="645160" y="1488440"/>
                    <a:pt x="562610" y="1471930"/>
                    <a:pt x="488950" y="1445260"/>
                  </a:cubicBezTo>
                  <a:cubicBezTo>
                    <a:pt x="415290" y="1418590"/>
                    <a:pt x="341630" y="1377950"/>
                    <a:pt x="280670" y="1328420"/>
                  </a:cubicBezTo>
                  <a:cubicBezTo>
                    <a:pt x="219710" y="1280160"/>
                    <a:pt x="163830" y="1217930"/>
                    <a:pt x="120650" y="1151890"/>
                  </a:cubicBezTo>
                  <a:cubicBezTo>
                    <a:pt x="78740" y="1085850"/>
                    <a:pt x="45720" y="1008380"/>
                    <a:pt x="25400" y="932180"/>
                  </a:cubicBezTo>
                  <a:cubicBezTo>
                    <a:pt x="6350" y="855980"/>
                    <a:pt x="0" y="772160"/>
                    <a:pt x="6350" y="694690"/>
                  </a:cubicBezTo>
                  <a:cubicBezTo>
                    <a:pt x="12700" y="615950"/>
                    <a:pt x="31750" y="534670"/>
                    <a:pt x="63500" y="462280"/>
                  </a:cubicBezTo>
                  <a:cubicBezTo>
                    <a:pt x="93980" y="389890"/>
                    <a:pt x="138430" y="320040"/>
                    <a:pt x="190500" y="261620"/>
                  </a:cubicBezTo>
                  <a:cubicBezTo>
                    <a:pt x="243840" y="201930"/>
                    <a:pt x="308610" y="149860"/>
                    <a:pt x="377190" y="110490"/>
                  </a:cubicBezTo>
                  <a:cubicBezTo>
                    <a:pt x="444500" y="72390"/>
                    <a:pt x="523240" y="43180"/>
                    <a:pt x="600710" y="27940"/>
                  </a:cubicBezTo>
                  <a:cubicBezTo>
                    <a:pt x="678180" y="12700"/>
                    <a:pt x="760730" y="10160"/>
                    <a:pt x="839470" y="21590"/>
                  </a:cubicBezTo>
                  <a:cubicBezTo>
                    <a:pt x="916940" y="31750"/>
                    <a:pt x="996950" y="55880"/>
                    <a:pt x="1068070" y="90170"/>
                  </a:cubicBezTo>
                  <a:cubicBezTo>
                    <a:pt x="1137920" y="125730"/>
                    <a:pt x="1206500" y="173990"/>
                    <a:pt x="1262380" y="229870"/>
                  </a:cubicBezTo>
                  <a:cubicBezTo>
                    <a:pt x="1316990" y="284480"/>
                    <a:pt x="1366520" y="353060"/>
                    <a:pt x="1402080" y="422910"/>
                  </a:cubicBezTo>
                  <a:cubicBezTo>
                    <a:pt x="1436370" y="492760"/>
                    <a:pt x="1461770" y="572770"/>
                    <a:pt x="1471930" y="650240"/>
                  </a:cubicBezTo>
                  <a:cubicBezTo>
                    <a:pt x="1483360" y="728980"/>
                    <a:pt x="1510030" y="803910"/>
                    <a:pt x="1466850" y="889000"/>
                  </a:cubicBezTo>
                  <a:cubicBezTo>
                    <a:pt x="1376680" y="1064260"/>
                    <a:pt x="849630" y="1447800"/>
                    <a:pt x="675640" y="1487170"/>
                  </a:cubicBezTo>
                  <a:cubicBezTo>
                    <a:pt x="601980" y="1503680"/>
                    <a:pt x="557530" y="1469390"/>
                    <a:pt x="501650" y="1450340"/>
                  </a:cubicBezTo>
                  <a:cubicBezTo>
                    <a:pt x="445770" y="1431290"/>
                    <a:pt x="391160" y="1404620"/>
                    <a:pt x="341630" y="1372870"/>
                  </a:cubicBezTo>
                  <a:cubicBezTo>
                    <a:pt x="292100" y="1339850"/>
                    <a:pt x="245110" y="1301750"/>
                    <a:pt x="204470" y="1258570"/>
                  </a:cubicBezTo>
                  <a:cubicBezTo>
                    <a:pt x="163830" y="1215390"/>
                    <a:pt x="128270" y="1167130"/>
                    <a:pt x="99060" y="1115060"/>
                  </a:cubicBezTo>
                  <a:cubicBezTo>
                    <a:pt x="69850" y="1064260"/>
                    <a:pt x="46990" y="1008380"/>
                    <a:pt x="30480" y="951230"/>
                  </a:cubicBezTo>
                  <a:cubicBezTo>
                    <a:pt x="15240" y="894080"/>
                    <a:pt x="6350" y="834390"/>
                    <a:pt x="3810" y="775970"/>
                  </a:cubicBezTo>
                  <a:cubicBezTo>
                    <a:pt x="2540" y="716280"/>
                    <a:pt x="7620" y="655320"/>
                    <a:pt x="20320" y="598170"/>
                  </a:cubicBezTo>
                  <a:cubicBezTo>
                    <a:pt x="31750" y="541020"/>
                    <a:pt x="52070" y="482600"/>
                    <a:pt x="77470" y="430530"/>
                  </a:cubicBezTo>
                  <a:cubicBezTo>
                    <a:pt x="102870" y="377190"/>
                    <a:pt x="137160" y="326390"/>
                    <a:pt x="173990" y="280670"/>
                  </a:cubicBezTo>
                  <a:cubicBezTo>
                    <a:pt x="212090" y="234950"/>
                    <a:pt x="256540" y="193040"/>
                    <a:pt x="303530" y="158750"/>
                  </a:cubicBezTo>
                  <a:cubicBezTo>
                    <a:pt x="350520" y="123190"/>
                    <a:pt x="403860" y="93980"/>
                    <a:pt x="458470" y="71120"/>
                  </a:cubicBezTo>
                  <a:cubicBezTo>
                    <a:pt x="513080" y="48260"/>
                    <a:pt x="571500" y="31750"/>
                    <a:pt x="629920" y="22860"/>
                  </a:cubicBezTo>
                  <a:cubicBezTo>
                    <a:pt x="688340" y="13970"/>
                    <a:pt x="774700" y="6350"/>
                    <a:pt x="807720" y="17780"/>
                  </a:cubicBezTo>
                  <a:cubicBezTo>
                    <a:pt x="821690" y="21590"/>
                    <a:pt x="817880" y="31750"/>
                    <a:pt x="835660" y="39370"/>
                  </a:cubicBezTo>
                  <a:cubicBezTo>
                    <a:pt x="910590" y="68580"/>
                    <a:pt x="1280160" y="92710"/>
                    <a:pt x="1513840" y="111760"/>
                  </a:cubicBezTo>
                  <a:cubicBezTo>
                    <a:pt x="1765300" y="133350"/>
                    <a:pt x="2048510" y="134620"/>
                    <a:pt x="2294890" y="161290"/>
                  </a:cubicBezTo>
                  <a:cubicBezTo>
                    <a:pt x="2519680" y="184150"/>
                    <a:pt x="2680970" y="245110"/>
                    <a:pt x="2936240" y="255270"/>
                  </a:cubicBezTo>
                  <a:cubicBezTo>
                    <a:pt x="3309620" y="271780"/>
                    <a:pt x="3944620" y="175260"/>
                    <a:pt x="4321810" y="173990"/>
                  </a:cubicBezTo>
                  <a:cubicBezTo>
                    <a:pt x="4582160" y="172720"/>
                    <a:pt x="4784090" y="137160"/>
                    <a:pt x="4980940" y="208280"/>
                  </a:cubicBezTo>
                  <a:cubicBezTo>
                    <a:pt x="5173980" y="279400"/>
                    <a:pt x="5311140" y="485140"/>
                    <a:pt x="5494020" y="594360"/>
                  </a:cubicBezTo>
                  <a:cubicBezTo>
                    <a:pt x="5675630" y="702310"/>
                    <a:pt x="5850890" y="798830"/>
                    <a:pt x="6073140" y="861060"/>
                  </a:cubicBezTo>
                  <a:cubicBezTo>
                    <a:pt x="6343650" y="937260"/>
                    <a:pt x="6835140" y="944880"/>
                    <a:pt x="7015480" y="974090"/>
                  </a:cubicBezTo>
                  <a:cubicBezTo>
                    <a:pt x="7087870" y="985520"/>
                    <a:pt x="7118350" y="988060"/>
                    <a:pt x="7167880" y="1004570"/>
                  </a:cubicBezTo>
                  <a:cubicBezTo>
                    <a:pt x="7216140" y="1019810"/>
                    <a:pt x="7264400" y="1042670"/>
                    <a:pt x="7308850" y="1069340"/>
                  </a:cubicBezTo>
                  <a:cubicBezTo>
                    <a:pt x="7352030" y="1097280"/>
                    <a:pt x="7393940" y="1130300"/>
                    <a:pt x="7429500" y="1167130"/>
                  </a:cubicBezTo>
                  <a:cubicBezTo>
                    <a:pt x="7466330" y="1203960"/>
                    <a:pt x="7498080" y="1247140"/>
                    <a:pt x="7524750" y="1291590"/>
                  </a:cubicBezTo>
                  <a:cubicBezTo>
                    <a:pt x="7550150" y="1336040"/>
                    <a:pt x="7571740" y="1384300"/>
                    <a:pt x="7585710" y="1433830"/>
                  </a:cubicBezTo>
                  <a:cubicBezTo>
                    <a:pt x="7600950" y="1483360"/>
                    <a:pt x="7609840" y="1535430"/>
                    <a:pt x="7612380" y="1587500"/>
                  </a:cubicBezTo>
                  <a:cubicBezTo>
                    <a:pt x="7614920" y="1638300"/>
                    <a:pt x="7611110" y="1691640"/>
                    <a:pt x="7600950" y="1742440"/>
                  </a:cubicBezTo>
                  <a:cubicBezTo>
                    <a:pt x="7590790" y="1793240"/>
                    <a:pt x="7574280" y="1844040"/>
                    <a:pt x="7552690" y="1891030"/>
                  </a:cubicBezTo>
                  <a:cubicBezTo>
                    <a:pt x="7531100" y="1936750"/>
                    <a:pt x="7501890" y="1982470"/>
                    <a:pt x="7470140" y="2021840"/>
                  </a:cubicBezTo>
                  <a:cubicBezTo>
                    <a:pt x="7437120" y="2062480"/>
                    <a:pt x="7399020" y="2099310"/>
                    <a:pt x="7358380" y="2131060"/>
                  </a:cubicBezTo>
                  <a:cubicBezTo>
                    <a:pt x="7317740" y="2162810"/>
                    <a:pt x="7272020" y="2189480"/>
                    <a:pt x="7223760" y="2209800"/>
                  </a:cubicBezTo>
                  <a:cubicBezTo>
                    <a:pt x="7176770" y="2230120"/>
                    <a:pt x="7125970" y="2245360"/>
                    <a:pt x="7075170" y="2254250"/>
                  </a:cubicBezTo>
                  <a:cubicBezTo>
                    <a:pt x="7024370" y="2263140"/>
                    <a:pt x="6920230" y="2260600"/>
                    <a:pt x="6920230" y="2260600"/>
                  </a:cubicBezTo>
                </a:path>
              </a:pathLst>
            </a:custGeom>
            <a:solidFill>
              <a:srgbClr val="F9F6E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776115" y="489585"/>
            <a:ext cx="147357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77D6D"/>
                </a:solidFill>
                <a:latin typeface="Canva Sans Bold"/>
              </a:rPr>
              <a:t>ENTITY RELATIONSHIP SPA/SALON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599021"/>
            <a:ext cx="9815307" cy="1504468"/>
            <a:chOff x="0" y="0"/>
            <a:chExt cx="1895495" cy="2905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290537"/>
            </a:xfrm>
            <a:custGeom>
              <a:avLst/>
              <a:gdLst/>
              <a:ahLst/>
              <a:cxnLst/>
              <a:rect r="r" b="b" t="t" l="l"/>
              <a:pathLst>
                <a:path h="29053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290537"/>
                  </a:lnTo>
                  <a:lnTo>
                    <a:pt x="0" y="2905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895495" cy="338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0"/>
                </a:lnSpc>
              </a:pPr>
              <a:r>
                <a:rPr lang="en-US" sz="5600">
                  <a:solidFill>
                    <a:srgbClr val="000000"/>
                  </a:solidFill>
                  <a:latin typeface="Oswald"/>
                </a:rPr>
                <a:t>QUERY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83449" y="3858207"/>
            <a:ext cx="14921102" cy="1541887"/>
          </a:xfrm>
          <a:custGeom>
            <a:avLst/>
            <a:gdLst/>
            <a:ahLst/>
            <a:cxnLst/>
            <a:rect r="r" b="b" t="t" l="l"/>
            <a:pathLst>
              <a:path h="1541887" w="14921102">
                <a:moveTo>
                  <a:pt x="0" y="0"/>
                </a:moveTo>
                <a:lnTo>
                  <a:pt x="14921102" y="0"/>
                </a:lnTo>
                <a:lnTo>
                  <a:pt x="14921102" y="1541886"/>
                </a:lnTo>
                <a:lnTo>
                  <a:pt x="0" y="1541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82" t="0" r="-1282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629344"/>
            <a:ext cx="7230794" cy="3731303"/>
          </a:xfrm>
          <a:custGeom>
            <a:avLst/>
            <a:gdLst/>
            <a:ahLst/>
            <a:cxnLst/>
            <a:rect r="r" b="b" t="t" l="l"/>
            <a:pathLst>
              <a:path h="3731303" w="7230794">
                <a:moveTo>
                  <a:pt x="0" y="0"/>
                </a:moveTo>
                <a:lnTo>
                  <a:pt x="7230794" y="0"/>
                </a:lnTo>
                <a:lnTo>
                  <a:pt x="7230794" y="3731303"/>
                </a:lnTo>
                <a:lnTo>
                  <a:pt x="0" y="3731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005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30247" y="259695"/>
            <a:ext cx="8142292" cy="98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6"/>
              </a:lnSpc>
            </a:pPr>
            <a:r>
              <a:rPr lang="en-US" sz="5859" spc="574">
                <a:solidFill>
                  <a:srgbClr val="231F20"/>
                </a:solidFill>
                <a:latin typeface="Oswald"/>
              </a:rPr>
              <a:t>SCREENSHOT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57142" y="1629344"/>
            <a:ext cx="7230794" cy="3731303"/>
          </a:xfrm>
          <a:custGeom>
            <a:avLst/>
            <a:gdLst/>
            <a:ahLst/>
            <a:cxnLst/>
            <a:rect r="r" b="b" t="t" l="l"/>
            <a:pathLst>
              <a:path h="3731303" w="7230794">
                <a:moveTo>
                  <a:pt x="0" y="0"/>
                </a:moveTo>
                <a:lnTo>
                  <a:pt x="7230795" y="0"/>
                </a:lnTo>
                <a:lnTo>
                  <a:pt x="7230795" y="3731303"/>
                </a:lnTo>
                <a:lnTo>
                  <a:pt x="0" y="37313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754" r="0" b="-225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28603" y="5526997"/>
            <a:ext cx="7230794" cy="3731303"/>
          </a:xfrm>
          <a:custGeom>
            <a:avLst/>
            <a:gdLst/>
            <a:ahLst/>
            <a:cxnLst/>
            <a:rect r="r" b="b" t="t" l="l"/>
            <a:pathLst>
              <a:path h="3731303" w="7230794">
                <a:moveTo>
                  <a:pt x="0" y="0"/>
                </a:moveTo>
                <a:lnTo>
                  <a:pt x="7230794" y="0"/>
                </a:lnTo>
                <a:lnTo>
                  <a:pt x="7230794" y="3731303"/>
                </a:lnTo>
                <a:lnTo>
                  <a:pt x="0" y="3731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72" t="-9307" r="0" b="-43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DAGDJEKEVYQ</dc:identifier>
  <dcterms:modified xsi:type="dcterms:W3CDTF">2011-08-01T06:04:30Z</dcterms:modified>
  <cp:revision>1</cp:revision>
  <dc:title>GROUP 6</dc:title>
</cp:coreProperties>
</file>