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AA1C-02D7-423D-9B37-33B9FFB8CC64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9286-DDAE-4F28-AE09-0768973EC73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80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AA1C-02D7-423D-9B37-33B9FFB8CC64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9286-DDAE-4F28-AE09-0768973EC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69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AA1C-02D7-423D-9B37-33B9FFB8CC64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9286-DDAE-4F28-AE09-0768973EC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259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AA1C-02D7-423D-9B37-33B9FFB8CC64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9286-DDAE-4F28-AE09-0768973EC73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07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AA1C-02D7-423D-9B37-33B9FFB8CC64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9286-DDAE-4F28-AE09-0768973EC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660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AA1C-02D7-423D-9B37-33B9FFB8CC64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9286-DDAE-4F28-AE09-0768973EC73E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361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AA1C-02D7-423D-9B37-33B9FFB8CC64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9286-DDAE-4F28-AE09-0768973EC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929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AA1C-02D7-423D-9B37-33B9FFB8CC64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9286-DDAE-4F28-AE09-0768973EC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525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AA1C-02D7-423D-9B37-33B9FFB8CC64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9286-DDAE-4F28-AE09-0768973EC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99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AA1C-02D7-423D-9B37-33B9FFB8CC64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9286-DDAE-4F28-AE09-0768973EC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92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AA1C-02D7-423D-9B37-33B9FFB8CC64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9286-DDAE-4F28-AE09-0768973EC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39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AA1C-02D7-423D-9B37-33B9FFB8CC64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9286-DDAE-4F28-AE09-0768973EC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02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AA1C-02D7-423D-9B37-33B9FFB8CC64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9286-DDAE-4F28-AE09-0768973EC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25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AA1C-02D7-423D-9B37-33B9FFB8CC64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9286-DDAE-4F28-AE09-0768973EC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91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AA1C-02D7-423D-9B37-33B9FFB8CC64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9286-DDAE-4F28-AE09-0768973EC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82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AA1C-02D7-423D-9B37-33B9FFB8CC64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9286-DDAE-4F28-AE09-0768973EC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82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AA1C-02D7-423D-9B37-33B9FFB8CC64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39286-DDAE-4F28-AE09-0768973EC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79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9AA1C-02D7-423D-9B37-33B9FFB8CC64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539286-DDAE-4F28-AE09-0768973EC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874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AC623-A238-49D1-9AA0-8D1B5261A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OPTMIZE IT</a:t>
            </a:r>
          </a:p>
        </p:txBody>
      </p:sp>
    </p:spTree>
    <p:extLst>
      <p:ext uri="{BB962C8B-B14F-4D97-AF65-F5344CB8AC3E}">
        <p14:creationId xmlns:p14="http://schemas.microsoft.com/office/powerpoint/2010/main" val="83333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4E4B2-2BD9-4895-B40A-8E3190A1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Integrantes: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3CA62B-BF63-4592-8FDD-4F2F58ED9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Arial Black" panose="020B0A04020102020204" pitchFamily="34" charset="0"/>
              </a:rPr>
              <a:t>João Victor de Camargo Marcelino</a:t>
            </a:r>
          </a:p>
          <a:p>
            <a:r>
              <a:rPr lang="pt-BR" dirty="0" err="1">
                <a:solidFill>
                  <a:schemeClr val="tx1"/>
                </a:solidFill>
                <a:latin typeface="Arial Black" panose="020B0A04020102020204" pitchFamily="34" charset="0"/>
              </a:rPr>
              <a:t>Mikael</a:t>
            </a:r>
            <a:r>
              <a:rPr lang="pt-BR" dirty="0">
                <a:solidFill>
                  <a:schemeClr val="tx1"/>
                </a:solidFill>
                <a:latin typeface="Arial Black" panose="020B0A04020102020204" pitchFamily="34" charset="0"/>
              </a:rPr>
              <a:t> Agostinho Mendes </a:t>
            </a:r>
          </a:p>
          <a:p>
            <a:r>
              <a:rPr lang="pt-BR" dirty="0">
                <a:solidFill>
                  <a:schemeClr val="tx1"/>
                </a:solidFill>
                <a:latin typeface="Arial Black" panose="020B0A04020102020204" pitchFamily="34" charset="0"/>
              </a:rPr>
              <a:t>Thiago Henrique</a:t>
            </a:r>
          </a:p>
          <a:p>
            <a:r>
              <a:rPr lang="pt-BR" dirty="0">
                <a:solidFill>
                  <a:schemeClr val="tx1"/>
                </a:solidFill>
                <a:latin typeface="Arial Black" panose="020B0A04020102020204" pitchFamily="34" charset="0"/>
              </a:rPr>
              <a:t>Nivaldo Ferreira</a:t>
            </a:r>
          </a:p>
          <a:p>
            <a:r>
              <a:rPr lang="pt-BR" dirty="0">
                <a:solidFill>
                  <a:schemeClr val="tx1"/>
                </a:solidFill>
                <a:latin typeface="Arial Black" panose="020B0A04020102020204" pitchFamily="34" charset="0"/>
              </a:rPr>
              <a:t>Gustavo </a:t>
            </a:r>
            <a:r>
              <a:rPr lang="pt-BR" dirty="0" err="1">
                <a:solidFill>
                  <a:schemeClr val="tx1"/>
                </a:solidFill>
                <a:latin typeface="Arial Black" panose="020B0A04020102020204" pitchFamily="34" charset="0"/>
              </a:rPr>
              <a:t>Retamero</a:t>
            </a:r>
            <a:endParaRPr lang="pt-BR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94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62C57-7810-43E1-BCD5-133B3A68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2EEDED-7617-45A2-B016-49F1D1CE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>
                <a:solidFill>
                  <a:schemeClr val="tx1"/>
                </a:solidFill>
                <a:latin typeface="Arial Black" panose="020B0A04020102020204" pitchFamily="34" charset="0"/>
              </a:rPr>
              <a:t>A proposta da empresa é desenvolver um site. Onde ela divulga seus produtos e realiza compras através do WhatsApp. No site haverá o carrinho de compra, login e contatos. Site de vendas e controle de estoque. </a:t>
            </a:r>
          </a:p>
        </p:txBody>
      </p:sp>
    </p:spTree>
    <p:extLst>
      <p:ext uri="{BB962C8B-B14F-4D97-AF65-F5344CB8AC3E}">
        <p14:creationId xmlns:p14="http://schemas.microsoft.com/office/powerpoint/2010/main" val="296989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C3896-A509-4E7D-A997-8EFD0008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Funções do sistema: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8BBE1E-F90D-454B-9970-B47C97DDC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Arial Black" panose="020B0A04020102020204" pitchFamily="34" charset="0"/>
              </a:rPr>
              <a:t>Compra de produto para clientes</a:t>
            </a:r>
          </a:p>
          <a:p>
            <a:r>
              <a:rPr lang="pt-BR" dirty="0">
                <a:solidFill>
                  <a:schemeClr val="tx1"/>
                </a:solidFill>
                <a:latin typeface="Arial Black" panose="020B0A04020102020204" pitchFamily="34" charset="0"/>
              </a:rPr>
              <a:t>Tela de administrador onde é possível cadastrar, alterar, e deletar produtos.</a:t>
            </a:r>
          </a:p>
          <a:p>
            <a:r>
              <a:rPr lang="pt-BR" dirty="0">
                <a:solidFill>
                  <a:schemeClr val="tx1"/>
                </a:solidFill>
                <a:latin typeface="Arial Black" panose="020B0A04020102020204" pitchFamily="34" charset="0"/>
              </a:rPr>
              <a:t>O administrador poderá consultar os usuários pelo WhatsApp e pelo site</a:t>
            </a:r>
          </a:p>
        </p:txBody>
      </p:sp>
    </p:spTree>
    <p:extLst>
      <p:ext uri="{BB962C8B-B14F-4D97-AF65-F5344CB8AC3E}">
        <p14:creationId xmlns:p14="http://schemas.microsoft.com/office/powerpoint/2010/main" val="218990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D3B88-6086-40F8-8559-C7EBC724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Sistemas utilizados: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34E57A-9F9D-40BD-B356-D561468A9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Arial Black" panose="020B0A04020102020204" pitchFamily="34" charset="0"/>
              </a:rPr>
              <a:t>Visual Studio </a:t>
            </a:r>
            <a:r>
              <a:rPr lang="pt-BR" dirty="0" err="1">
                <a:solidFill>
                  <a:schemeClr val="tx1"/>
                </a:solidFill>
                <a:latin typeface="Arial Black" panose="020B0A04020102020204" pitchFamily="34" charset="0"/>
              </a:rPr>
              <a:t>Code</a:t>
            </a:r>
            <a:r>
              <a:rPr lang="pt-BR" dirty="0">
                <a:solidFill>
                  <a:schemeClr val="tx1"/>
                </a:solidFill>
                <a:latin typeface="Arial Black" panose="020B0A04020102020204" pitchFamily="34" charset="0"/>
              </a:rPr>
              <a:t>.</a:t>
            </a:r>
          </a:p>
          <a:p>
            <a:r>
              <a:rPr lang="pt-BR" dirty="0">
                <a:solidFill>
                  <a:schemeClr val="tx1"/>
                </a:solidFill>
                <a:latin typeface="Arial Black" panose="020B0A04020102020204" pitchFamily="34" charset="0"/>
              </a:rPr>
              <a:t>BR modelo.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304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B0A2D-A3E5-4AAA-B6F1-BCBE93925F1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pt-BR" dirty="0">
                <a:latin typeface="Arial Black" panose="020B0A04020102020204" pitchFamily="34" charset="0"/>
              </a:rPr>
              <a:t>Linguagens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1761F3-570D-4EDC-A388-5655079FC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Arial Black" panose="020B0A04020102020204" pitchFamily="34" charset="0"/>
              </a:rPr>
              <a:t>PHP;</a:t>
            </a:r>
          </a:p>
          <a:p>
            <a:r>
              <a:rPr lang="pt-BR" dirty="0">
                <a:solidFill>
                  <a:schemeClr val="tx1"/>
                </a:solidFill>
                <a:latin typeface="Arial Black" panose="020B0A04020102020204" pitchFamily="34" charset="0"/>
              </a:rPr>
              <a:t>HTML;</a:t>
            </a:r>
          </a:p>
          <a:p>
            <a:r>
              <a:rPr lang="pt-BR" dirty="0">
                <a:solidFill>
                  <a:schemeClr val="tx1"/>
                </a:solidFill>
                <a:latin typeface="Arial Black" panose="020B0A04020102020204" pitchFamily="34" charset="0"/>
              </a:rPr>
              <a:t>SQL;</a:t>
            </a:r>
          </a:p>
          <a:p>
            <a:r>
              <a:rPr lang="pt-BR" dirty="0" err="1">
                <a:solidFill>
                  <a:schemeClr val="tx1"/>
                </a:solidFill>
                <a:latin typeface="Arial Black" panose="020B0A04020102020204" pitchFamily="34" charset="0"/>
              </a:rPr>
              <a:t>JavaScript</a:t>
            </a:r>
            <a:r>
              <a:rPr lang="pt-BR" dirty="0">
                <a:solidFill>
                  <a:schemeClr val="tx1"/>
                </a:solidFill>
                <a:latin typeface="Arial Black" panose="020B0A04020102020204" pitchFamily="34" charset="0"/>
              </a:rPr>
              <a:t>;</a:t>
            </a:r>
          </a:p>
          <a:p>
            <a:r>
              <a:rPr lang="pt-BR" dirty="0">
                <a:solidFill>
                  <a:schemeClr val="tx1"/>
                </a:solidFill>
                <a:latin typeface="Arial Black" panose="020B0A04020102020204" pitchFamily="34" charset="0"/>
              </a:rPr>
              <a:t>CSS.</a:t>
            </a:r>
            <a:endParaRPr lang="pt-BR" dirty="0">
              <a:latin typeface="Arial Black" panose="020B0A040201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1743530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117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 Black</vt:lpstr>
      <vt:lpstr>Century Gothic</vt:lpstr>
      <vt:lpstr>Wingdings 3</vt:lpstr>
      <vt:lpstr>Fatia</vt:lpstr>
      <vt:lpstr>OPTMIZE IT</vt:lpstr>
      <vt:lpstr>Integrantes:</vt:lpstr>
      <vt:lpstr>Proposta</vt:lpstr>
      <vt:lpstr>Funções do sistema:</vt:lpstr>
      <vt:lpstr>Sistemas utilizados:</vt:lpstr>
      <vt:lpstr>Linguagens utilizadas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OPTMIZE IT</dc:title>
  <dc:creator>LabInfo</dc:creator>
  <cp:lastModifiedBy>LabInfo</cp:lastModifiedBy>
  <cp:revision>5</cp:revision>
  <dcterms:created xsi:type="dcterms:W3CDTF">2022-11-17T23:20:12Z</dcterms:created>
  <dcterms:modified xsi:type="dcterms:W3CDTF">2022-11-17T23:45:32Z</dcterms:modified>
</cp:coreProperties>
</file>