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71" r:id="rId4"/>
    <p:sldId id="334" r:id="rId5"/>
    <p:sldId id="338" r:id="rId6"/>
    <p:sldId id="258" r:id="rId7"/>
    <p:sldId id="290" r:id="rId8"/>
    <p:sldId id="336" r:id="rId9"/>
  </p:sldIdLst>
  <p:sldSz cx="9144000" cy="5715000" type="screen16x10"/>
  <p:notesSz cx="6858000" cy="9144000"/>
  <p:embeddedFontLst>
    <p:embeddedFont>
      <p:font typeface="Futura Bk BT"/>
      <p:regular r:id="rId12"/>
    </p:embeddedFont>
    <p:embeddedFont>
      <p:font typeface="Arial Unicode MS" pitchFamily="34" charset="-120"/>
      <p:regular r:id="rId13"/>
    </p:embeddedFont>
    <p:embeddedFont>
      <p:font typeface="微軟正黑體" pitchFamily="34" charset="-120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273B1"/>
    <a:srgbClr val="FF3399"/>
    <a:srgbClr val="FF0066"/>
    <a:srgbClr val="FFFFFF"/>
    <a:srgbClr val="4F81BD"/>
    <a:srgbClr val="0080FF"/>
    <a:srgbClr val="0088BF"/>
    <a:srgbClr val="2E90DE"/>
    <a:srgbClr val="414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81" autoAdjust="0"/>
    <p:restoredTop sz="86636" autoAdjust="0"/>
  </p:normalViewPr>
  <p:slideViewPr>
    <p:cSldViewPr>
      <p:cViewPr varScale="1">
        <p:scale>
          <a:sx n="119" d="100"/>
          <a:sy n="119" d="100"/>
        </p:scale>
        <p:origin x="-1428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54A4-CA18-43B2-977D-6DF08BA83A3D}" type="datetimeFigureOut">
              <a:rPr lang="zh-TW" altLang="en-US" smtClean="0"/>
              <a:pPr/>
              <a:t>2016/4/13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8CF5-E756-4332-9463-0BD19F34A9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457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57D8-F6D7-4F1C-8521-742A313DD9E2}" type="datetimeFigureOut">
              <a:rPr lang="zh-TW" altLang="en-US" smtClean="0"/>
              <a:pPr/>
              <a:t>2016/4/13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C78C-5E18-4B5E-A3A5-B4400BC2AE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713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i2c-core</a:t>
            </a:r>
            <a:r>
              <a:rPr lang="en-US" altLang="zh-TW" sz="1200" baseline="0" dirty="0" smtClean="0"/>
              <a:t> : </a:t>
            </a:r>
            <a:r>
              <a:rPr lang="en-US" altLang="zh-TW" sz="1200" dirty="0" smtClean="0"/>
              <a:t>I2C </a:t>
            </a:r>
            <a:r>
              <a:rPr lang="zh-TW" altLang="en-US" sz="1200" dirty="0" smtClean="0"/>
              <a:t>核心提供了</a:t>
            </a:r>
            <a:r>
              <a:rPr lang="en-US" altLang="zh-TW" sz="1200" dirty="0" smtClean="0"/>
              <a:t>I2C</a:t>
            </a:r>
            <a:r>
              <a:rPr lang="zh-TW" altLang="en-US" sz="1200" dirty="0" smtClean="0"/>
              <a:t>總線驅動和設備驅動的註冊、註銷方法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I2c</a:t>
            </a:r>
            <a:r>
              <a:rPr lang="en-US" altLang="zh-TW" sz="1200" baseline="0" dirty="0" smtClean="0"/>
              <a:t> </a:t>
            </a:r>
            <a:r>
              <a:rPr lang="en-US" altLang="zh-TW" sz="1200" dirty="0" smtClean="0"/>
              <a:t>host</a:t>
            </a:r>
            <a:r>
              <a:rPr lang="en-US" altLang="zh-TW" sz="1200" baseline="0" dirty="0" smtClean="0"/>
              <a:t> driver code : </a:t>
            </a:r>
            <a:r>
              <a:rPr lang="en-US" altLang="zh-TW" sz="1200" dirty="0" smtClean="0"/>
              <a:t>I2C</a:t>
            </a:r>
            <a:r>
              <a:rPr lang="zh-TW" altLang="en-US" sz="1200" dirty="0" smtClean="0"/>
              <a:t>總線驅動主要包括</a:t>
            </a:r>
            <a:r>
              <a:rPr lang="en-US" altLang="zh-TW" sz="1200" dirty="0" smtClean="0"/>
              <a:t>I2C</a:t>
            </a:r>
            <a:r>
              <a:rPr lang="zh-TW" altLang="en-US" sz="1200" dirty="0" smtClean="0"/>
              <a:t>適配器結構</a:t>
            </a:r>
            <a:r>
              <a:rPr lang="en-US" altLang="zh-TW" sz="1200" dirty="0" smtClean="0"/>
              <a:t>i2c adapter</a:t>
            </a:r>
            <a:r>
              <a:rPr lang="zh-TW" altLang="en-US" sz="1200" dirty="0" smtClean="0"/>
              <a:t>和</a:t>
            </a:r>
            <a:r>
              <a:rPr lang="en-US" altLang="zh-TW" sz="1200" dirty="0" smtClean="0"/>
              <a:t>I2C</a:t>
            </a:r>
            <a:r>
              <a:rPr lang="zh-TW" altLang="en-US" sz="1200" dirty="0" smtClean="0"/>
              <a:t>適配器的</a:t>
            </a:r>
            <a:r>
              <a:rPr lang="en-US" altLang="zh-TW" sz="1200" dirty="0" smtClean="0"/>
              <a:t>algorithm</a:t>
            </a:r>
            <a:r>
              <a:rPr lang="zh-TW" altLang="en-US" sz="1200" dirty="0" smtClean="0"/>
              <a:t>數據結構。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http://blog.csdn.net/sirzjp/article/details/6599285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Sgt15000 : audio machine 	at24 :</a:t>
            </a:r>
            <a:r>
              <a:rPr lang="en-US" altLang="zh-TW" baseline="0" dirty="0" smtClean="0"/>
              <a:t> i2c EEPROM</a:t>
            </a:r>
            <a:endParaRPr lang="en-US" altLang="zh-TW" dirty="0" smtClean="0"/>
          </a:p>
          <a:p>
            <a:pPr marL="228600" indent="-228600">
              <a:buNone/>
            </a:pPr>
            <a:r>
              <a:rPr lang="en-US" altLang="zh-TW" dirty="0" smtClean="0"/>
              <a:t>I2c platform device</a:t>
            </a:r>
            <a:r>
              <a:rPr lang="en-US" altLang="zh-TW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en-US" altLang="zh-TW" sz="1200" b="1" kern="1200" dirty="0" smtClean="0">
                <a:solidFill>
                  <a:srgbClr val="C00000"/>
                </a:solidFill>
                <a:latin typeface="+mj-ea"/>
                <a:ea typeface="+mn-ea"/>
                <a:cs typeface="+mn-cs"/>
              </a:rPr>
              <a:t>compatible(</a:t>
            </a:r>
            <a:r>
              <a:rPr lang="en-US" altLang="zh-TW" sz="1200" b="1" kern="1200" dirty="0" err="1" smtClean="0">
                <a:solidFill>
                  <a:srgbClr val="C00000"/>
                </a:solidFill>
                <a:latin typeface="+mj-ea"/>
                <a:ea typeface="+mn-ea"/>
                <a:cs typeface="+mn-cs"/>
              </a:rPr>
              <a:t>dts</a:t>
            </a:r>
            <a:r>
              <a:rPr lang="en-US" altLang="zh-TW" sz="1200" b="1" kern="1200" dirty="0" smtClean="0">
                <a:solidFill>
                  <a:srgbClr val="C00000"/>
                </a:solidFill>
                <a:latin typeface="+mj-ea"/>
                <a:ea typeface="+mn-ea"/>
                <a:cs typeface="+mn-cs"/>
              </a:rPr>
              <a:t>)  /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Name</a:t>
            </a:r>
          </a:p>
          <a:p>
            <a:pPr marL="228600" indent="-228600">
              <a:buNone/>
            </a:pPr>
            <a:r>
              <a:rPr lang="en-US" altLang="zh-TW" dirty="0" smtClean="0"/>
              <a:t>I2c </a:t>
            </a:r>
            <a:r>
              <a:rPr lang="en-US" altLang="zh-TW" smtClean="0"/>
              <a:t>platform </a:t>
            </a:r>
            <a:r>
              <a:rPr lang="en-US" altLang="zh-TW" smtClean="0"/>
              <a:t>driver </a:t>
            </a:r>
            <a:r>
              <a:rPr lang="en-US" altLang="zh-TW" dirty="0" smtClean="0"/>
              <a:t>(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socle_i2c_driver)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  <a:sym typeface="Wingdings" pitchFamily="2" charset="2"/>
              </a:rPr>
              <a:t> </a:t>
            </a:r>
            <a:r>
              <a:rPr lang="en-US" altLang="zh-TW" sz="1200" b="1" kern="1200" dirty="0" err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of_match_table</a:t>
            </a:r>
            <a:r>
              <a:rPr lang="en-US" altLang="zh-TW" sz="1200" b="1" kern="12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  / 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name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I2C device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  <a:sym typeface="Wingdings" pitchFamily="2" charset="2"/>
              </a:rPr>
              <a:t> </a:t>
            </a:r>
            <a:r>
              <a:rPr lang="en-US" altLang="zh-TW" sz="1200" b="1" kern="12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compatible</a:t>
            </a:r>
            <a:r>
              <a:rPr lang="en-US" altLang="zh-TW" sz="1200" b="1" kern="1200" baseline="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  /  </a:t>
            </a:r>
            <a:r>
              <a:rPr lang="en-US" altLang="zh-TW" sz="1200" b="1" kern="1200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of_match_table</a:t>
            </a:r>
            <a:endParaRPr lang="en-US" altLang="zh-TW" sz="1200" b="1" kern="1200" dirty="0" smtClean="0">
              <a:solidFill>
                <a:schemeClr val="tx1"/>
              </a:solidFill>
              <a:latin typeface="+mj-ea"/>
              <a:ea typeface="+mn-ea"/>
              <a:cs typeface="+mn-cs"/>
              <a:sym typeface="Wingdings" pitchFamily="2" charset="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I2C driver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  <a:sym typeface="Wingdings" pitchFamily="2" charset="2"/>
              </a:rPr>
              <a:t> </a:t>
            </a:r>
            <a:r>
              <a:rPr lang="en-US" altLang="zh-TW" sz="1200" b="1" dirty="0" smtClean="0">
                <a:solidFill>
                  <a:schemeClr val="tx1"/>
                </a:solidFill>
                <a:latin typeface="+mj-ea"/>
              </a:rPr>
              <a:t>Type (i2c_board_info)  / 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name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 smtClean="0">
              <a:solidFill>
                <a:schemeClr val="tx1"/>
              </a:solidFill>
              <a:latin typeface="+mj-ea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228600" indent="-228600">
              <a:buNone/>
            </a:pPr>
            <a:endParaRPr lang="en-US" altLang="zh-TW" sz="1200" b="1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Sgt15000 audio machine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" y="1033"/>
            <a:ext cx="9144000" cy="5715000"/>
          </a:xfrm>
          <a:prstGeom prst="rect">
            <a:avLst/>
          </a:prstGeom>
        </p:spPr>
      </p:pic>
      <p:sp>
        <p:nvSpPr>
          <p:cNvPr id="17" name="文字版面配置區 30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5334798"/>
            <a:ext cx="936104" cy="27574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200" b="0">
                <a:solidFill>
                  <a:schemeClr val="tx1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 smtClean="0"/>
              <a:t>Name</a:t>
            </a:r>
            <a:endParaRPr lang="zh-TW" altLang="en-US" dirty="0" smtClean="0"/>
          </a:p>
        </p:txBody>
      </p:sp>
      <p:sp>
        <p:nvSpPr>
          <p:cNvPr id="1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11560" y="4525369"/>
            <a:ext cx="5904656" cy="4203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Subheading-</a:t>
            </a:r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16 Bold</a:t>
            </a:r>
            <a:endParaRPr lang="zh-TW" altLang="en-US" dirty="0" smtClean="0"/>
          </a:p>
        </p:txBody>
      </p:sp>
      <p:sp>
        <p:nvSpPr>
          <p:cNvPr id="20" name="標題 1"/>
          <p:cNvSpPr>
            <a:spLocks noGrp="1"/>
          </p:cNvSpPr>
          <p:nvPr>
            <p:ph type="ctrTitle" hasCustomPrompt="1"/>
          </p:nvPr>
        </p:nvSpPr>
        <p:spPr>
          <a:xfrm>
            <a:off x="611568" y="3965308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  <p:sp>
        <p:nvSpPr>
          <p:cNvPr id="21" name="Rectangle 1"/>
          <p:cNvSpPr/>
          <p:nvPr userDrawn="1"/>
        </p:nvSpPr>
        <p:spPr>
          <a:xfrm>
            <a:off x="586462" y="5429754"/>
            <a:ext cx="1000132" cy="215444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chemeClr val="accent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Confidential</a:t>
            </a:r>
            <a:endParaRPr lang="zh-TW" altLang="en-US" sz="800" dirty="0" smtClean="0">
              <a:solidFill>
                <a:schemeClr val="accent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755579" y="4057634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285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430" y="793739"/>
            <a:ext cx="8215370" cy="4044669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 baseline="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None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3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95300" y="634039"/>
            <a:ext cx="4040188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634039"/>
            <a:ext cx="4041774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97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3107851" y="2601024"/>
            <a:ext cx="2928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!</a:t>
            </a:r>
            <a:endParaRPr lang="zh-TW" alt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52027" y="5479895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95000"/>
                  </a:schemeClr>
                </a:solidFill>
              </a:rPr>
              <a:t>虹晶股份有限公司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678" y="5475943"/>
            <a:ext cx="1443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>
                <a:solidFill>
                  <a:schemeClr val="bg1">
                    <a:lumMod val="95000"/>
                  </a:schemeClr>
                </a:solidFill>
              </a:rPr>
              <a:t>Socle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 Technology  Corp. 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908326" y="5462475"/>
            <a:ext cx="7920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 ODM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4139952" y="5496919"/>
            <a:ext cx="864096" cy="215444"/>
          </a:xfrm>
          <a:prstGeom prst="rect">
            <a:avLst/>
          </a:prstGeom>
          <a:ln w="6350"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rgbClr val="FFFFFF"/>
                </a:solidFill>
                <a:latin typeface="Futura LT Book"/>
              </a:rPr>
              <a:t>Confidential</a:t>
            </a:r>
            <a:endParaRPr lang="zh-TW" altLang="en-US" sz="800" dirty="0" smtClean="0">
              <a:solidFill>
                <a:srgbClr val="FFFFFF"/>
              </a:solidFill>
              <a:latin typeface="Futura LT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kumimoji="1" lang="zh-TW" altLang="en-US" sz="2400" b="1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514350" indent="-51435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Blip>
          <a:blip r:embed="rId11"/>
        </a:buBlip>
        <a:defRPr kumimoji="1" lang="zh-TW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BenTsai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smtClean="0"/>
              <a:t>RTC </a:t>
            </a:r>
            <a:r>
              <a:rPr lang="en-US" dirty="0" smtClean="0"/>
              <a:t>Device Driver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76696"/>
            <a:ext cx="72008" cy="969036"/>
          </a:xfrm>
          <a:prstGeom prst="rect">
            <a:avLst/>
          </a:prstGeom>
        </p:spPr>
      </p:pic>
      <p:sp>
        <p:nvSpPr>
          <p:cNvPr id="7" name="日期版面配置區 3"/>
          <p:cNvSpPr txBox="1">
            <a:spLocks/>
          </p:cNvSpPr>
          <p:nvPr/>
        </p:nvSpPr>
        <p:spPr>
          <a:xfrm>
            <a:off x="7929586" y="5349876"/>
            <a:ext cx="1071570" cy="222269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6A5FA-7936-4E6E-80B4-F5739BD2052C}" type="datetime1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2016/4/13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2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en-US" altLang="zh-TW" dirty="0" smtClean="0"/>
              <a:t>Device Driver – </a:t>
            </a:r>
            <a:r>
              <a:rPr lang="en-US" altLang="zh-TW" dirty="0" smtClean="0"/>
              <a:t>RTC via I2C bus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Linux - I2C</a:t>
            </a:r>
            <a:r>
              <a:rPr lang="zh-TW" altLang="en-US" dirty="0" smtClean="0"/>
              <a:t>架構 </a:t>
            </a:r>
            <a:r>
              <a:rPr lang="en-US" altLang="zh-TW" dirty="0" smtClean="0"/>
              <a:t>– master</a:t>
            </a:r>
          </a:p>
          <a:p>
            <a:pPr lvl="1"/>
            <a:r>
              <a:rPr lang="en-US" altLang="zh-TW" dirty="0" smtClean="0"/>
              <a:t>RTC</a:t>
            </a:r>
            <a:r>
              <a:rPr lang="zh-TW" altLang="en-US" dirty="0" smtClean="0"/>
              <a:t>驅動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71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Device Driver – </a:t>
            </a:r>
            <a:r>
              <a:rPr lang="en-US" altLang="zh-TW" dirty="0" smtClean="0"/>
              <a:t>RTC via I2C bus</a:t>
            </a:r>
            <a:endParaRPr lang="en-US" altLang="zh-TW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- I2C</a:t>
            </a:r>
            <a:r>
              <a:rPr lang="zh-TW" altLang="en-US" dirty="0" smtClean="0"/>
              <a:t>架構 </a:t>
            </a:r>
            <a:r>
              <a:rPr lang="en-US" altLang="zh-TW" dirty="0" smtClean="0"/>
              <a:t>- master</a:t>
            </a:r>
            <a:endParaRPr 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388262" y="1417340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972438" y="2713484"/>
            <a:ext cx="1152128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i2c-core</a:t>
            </a:r>
            <a:endParaRPr lang="zh-TW" altLang="en-US" sz="1200" dirty="0" smtClean="0"/>
          </a:p>
        </p:txBody>
      </p:sp>
      <p:sp>
        <p:nvSpPr>
          <p:cNvPr id="21" name="橢圓 20"/>
          <p:cNvSpPr/>
          <p:nvPr/>
        </p:nvSpPr>
        <p:spPr>
          <a:xfrm>
            <a:off x="4836534" y="1777380"/>
            <a:ext cx="1152128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i2c-dev</a:t>
            </a:r>
            <a:endParaRPr lang="zh-TW" altLang="en-US" sz="1200" dirty="0" smtClean="0"/>
          </a:p>
        </p:txBody>
      </p:sp>
      <p:cxnSp>
        <p:nvCxnSpPr>
          <p:cNvPr id="23" name="直線接點 22"/>
          <p:cNvCxnSpPr/>
          <p:nvPr/>
        </p:nvCxnSpPr>
        <p:spPr>
          <a:xfrm>
            <a:off x="2388262" y="4513684"/>
            <a:ext cx="4104456" cy="0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4828150" y="3433564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4" name="橢圓 33"/>
          <p:cNvSpPr/>
          <p:nvPr/>
        </p:nvSpPr>
        <p:spPr>
          <a:xfrm>
            <a:off x="4900158" y="35055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5" name="橢圓 34"/>
          <p:cNvSpPr/>
          <p:nvPr/>
        </p:nvSpPr>
        <p:spPr>
          <a:xfrm>
            <a:off x="4972166" y="3577580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6" name="橢圓 35"/>
          <p:cNvSpPr/>
          <p:nvPr/>
        </p:nvSpPr>
        <p:spPr>
          <a:xfrm>
            <a:off x="5052558" y="3657972"/>
            <a:ext cx="1584176" cy="57606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i2c-adapter</a:t>
            </a:r>
          </a:p>
          <a:p>
            <a:pPr algn="ctr"/>
            <a:r>
              <a:rPr lang="en-US" altLang="zh-TW" sz="1200" dirty="0" smtClean="0"/>
              <a:t>/algorithm</a:t>
            </a:r>
            <a:endParaRPr lang="zh-TW" altLang="en-US" sz="1200" dirty="0" smtClean="0"/>
          </a:p>
        </p:txBody>
      </p:sp>
      <p:sp>
        <p:nvSpPr>
          <p:cNvPr id="37" name="矩形 36"/>
          <p:cNvSpPr/>
          <p:nvPr/>
        </p:nvSpPr>
        <p:spPr>
          <a:xfrm>
            <a:off x="2964326" y="1633364"/>
            <a:ext cx="1512168" cy="1008112"/>
          </a:xfrm>
          <a:prstGeom prst="rect">
            <a:avLst/>
          </a:prstGeom>
          <a:noFill/>
          <a:ln w="158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8" name="橢圓 37"/>
          <p:cNvSpPr/>
          <p:nvPr/>
        </p:nvSpPr>
        <p:spPr>
          <a:xfrm>
            <a:off x="3036334" y="1705372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39" name="橢圓 38"/>
          <p:cNvSpPr/>
          <p:nvPr/>
        </p:nvSpPr>
        <p:spPr>
          <a:xfrm>
            <a:off x="3108342" y="1777380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0" name="橢圓 39"/>
          <p:cNvSpPr/>
          <p:nvPr/>
        </p:nvSpPr>
        <p:spPr>
          <a:xfrm>
            <a:off x="3180350" y="1849388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1" name="橢圓 40"/>
          <p:cNvSpPr/>
          <p:nvPr/>
        </p:nvSpPr>
        <p:spPr>
          <a:xfrm>
            <a:off x="3252358" y="1921396"/>
            <a:ext cx="1152128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i2c-client</a:t>
            </a:r>
            <a:endParaRPr lang="zh-TW" altLang="en-US" sz="1200" dirty="0" smtClean="0"/>
          </a:p>
        </p:txBody>
      </p:sp>
      <p:sp>
        <p:nvSpPr>
          <p:cNvPr id="42" name="矩形 41"/>
          <p:cNvSpPr/>
          <p:nvPr/>
        </p:nvSpPr>
        <p:spPr>
          <a:xfrm>
            <a:off x="4764526" y="3361556"/>
            <a:ext cx="1944216" cy="1008112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3" name="矩形 42"/>
          <p:cNvSpPr/>
          <p:nvPr/>
        </p:nvSpPr>
        <p:spPr>
          <a:xfrm>
            <a:off x="5052558" y="4729708"/>
            <a:ext cx="1368152" cy="43204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 host controller</a:t>
            </a:r>
            <a:endParaRPr lang="zh-TW" altLang="en-US" sz="1200" dirty="0" smtClean="0"/>
          </a:p>
        </p:txBody>
      </p:sp>
      <p:cxnSp>
        <p:nvCxnSpPr>
          <p:cNvPr id="46" name="直線接點 45"/>
          <p:cNvCxnSpPr/>
          <p:nvPr/>
        </p:nvCxnSpPr>
        <p:spPr>
          <a:xfrm>
            <a:off x="4332478" y="487372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4332478" y="501774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7" idx="0"/>
          </p:cNvCxnSpPr>
          <p:nvPr/>
        </p:nvCxnSpPr>
        <p:spPr>
          <a:xfrm flipV="1">
            <a:off x="3720410" y="1273324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1" idx="0"/>
          </p:cNvCxnSpPr>
          <p:nvPr/>
        </p:nvCxnSpPr>
        <p:spPr>
          <a:xfrm flipV="1">
            <a:off x="5412598" y="1273324"/>
            <a:ext cx="0" cy="50405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0" idx="7"/>
            <a:endCxn id="21" idx="4"/>
          </p:cNvCxnSpPr>
          <p:nvPr/>
        </p:nvCxnSpPr>
        <p:spPr>
          <a:xfrm flipV="1">
            <a:off x="4955841" y="2353444"/>
            <a:ext cx="456757" cy="44440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7" idx="2"/>
            <a:endCxn id="20" idx="1"/>
          </p:cNvCxnSpPr>
          <p:nvPr/>
        </p:nvCxnSpPr>
        <p:spPr>
          <a:xfrm>
            <a:off x="3720410" y="2641476"/>
            <a:ext cx="420753" cy="15637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2" idx="0"/>
            <a:endCxn id="20" idx="5"/>
          </p:cNvCxnSpPr>
          <p:nvPr/>
        </p:nvCxnSpPr>
        <p:spPr>
          <a:xfrm flipH="1" flipV="1">
            <a:off x="4955841" y="3205185"/>
            <a:ext cx="780793" cy="156371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172238" y="697260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user </a:t>
            </a:r>
            <a:b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172238" y="1489348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kernel </a:t>
            </a:r>
            <a:b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257335" y="45136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3">
                    <a:lumMod val="75000"/>
                  </a:schemeClr>
                </a:solidFill>
              </a:rPr>
              <a:t>HW</a:t>
            </a:r>
            <a:endParaRPr lang="zh-TW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直線單箭頭接點 60"/>
          <p:cNvCxnSpPr>
            <a:stCxn id="76" idx="0"/>
            <a:endCxn id="37" idx="2"/>
          </p:cNvCxnSpPr>
          <p:nvPr/>
        </p:nvCxnSpPr>
        <p:spPr>
          <a:xfrm flipV="1">
            <a:off x="3720410" y="2641476"/>
            <a:ext cx="0" cy="2088232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43" idx="0"/>
            <a:endCxn id="42" idx="2"/>
          </p:cNvCxnSpPr>
          <p:nvPr/>
        </p:nvCxnSpPr>
        <p:spPr>
          <a:xfrm flipV="1">
            <a:off x="5736634" y="4369668"/>
            <a:ext cx="0" cy="36004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036334" y="4729708"/>
            <a:ext cx="1368152" cy="43204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shade val="45000"/>
                  <a:satMod val="170000"/>
                </a:schemeClr>
              </a:gs>
              <a:gs pos="70000">
                <a:schemeClr val="accent4">
                  <a:tint val="99000"/>
                  <a:shade val="65000"/>
                  <a:satMod val="155000"/>
                </a:schemeClr>
              </a:gs>
              <a:gs pos="100000">
                <a:schemeClr val="accent4">
                  <a:tint val="95500"/>
                  <a:shade val="100000"/>
                  <a:satMod val="155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i2c slave device</a:t>
            </a:r>
            <a:endParaRPr lang="zh-TW" altLang="en-US" sz="1200" dirty="0" smtClean="0"/>
          </a:p>
        </p:txBody>
      </p:sp>
      <p:sp>
        <p:nvSpPr>
          <p:cNvPr id="89" name="矩形 88"/>
          <p:cNvSpPr/>
          <p:nvPr/>
        </p:nvSpPr>
        <p:spPr>
          <a:xfrm>
            <a:off x="2964326" y="985292"/>
            <a:ext cx="309634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應用程式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5916654" y="2569468"/>
            <a:ext cx="1140056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I2C-Core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6" name="直線單箭頭接點 95"/>
          <p:cNvCxnSpPr>
            <a:stCxn id="20" idx="6"/>
            <a:endCxn id="90" idx="1"/>
          </p:cNvCxnSpPr>
          <p:nvPr/>
        </p:nvCxnSpPr>
        <p:spPr>
          <a:xfrm flipV="1">
            <a:off x="5124566" y="2754134"/>
            <a:ext cx="792088" cy="247382"/>
          </a:xfrm>
          <a:prstGeom prst="straightConnector1">
            <a:avLst/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6987640" y="3865612"/>
            <a:ext cx="157607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i2c Bus Driver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4" name="直線單箭頭接點 103"/>
          <p:cNvCxnSpPr>
            <a:stCxn id="42" idx="3"/>
            <a:endCxn id="103" idx="1"/>
          </p:cNvCxnSpPr>
          <p:nvPr/>
        </p:nvCxnSpPr>
        <p:spPr>
          <a:xfrm>
            <a:off x="6708742" y="3865612"/>
            <a:ext cx="278898" cy="18466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251520" y="2569468"/>
            <a:ext cx="2304256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</a:rPr>
              <a:t>i2c device driver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108" name="直線單箭頭接點 107"/>
          <p:cNvCxnSpPr>
            <a:stCxn id="37" idx="1"/>
            <a:endCxn id="107" idx="3"/>
          </p:cNvCxnSpPr>
          <p:nvPr/>
        </p:nvCxnSpPr>
        <p:spPr>
          <a:xfrm flipH="1">
            <a:off x="2555776" y="2137420"/>
            <a:ext cx="408550" cy="616714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21" idx="3"/>
            <a:endCxn id="107" idx="3"/>
          </p:cNvCxnSpPr>
          <p:nvPr/>
        </p:nvCxnSpPr>
        <p:spPr>
          <a:xfrm flipH="1">
            <a:off x="2555776" y="2269081"/>
            <a:ext cx="2449483" cy="485053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156176" y="2281436"/>
            <a:ext cx="28648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I2C-CORE</a:t>
            </a:r>
          </a:p>
          <a:p>
            <a:r>
              <a:rPr lang="zh-TW" altLang="en-US" sz="1000" b="1" dirty="0" smtClean="0"/>
              <a:t>為</a:t>
            </a:r>
            <a:r>
              <a:rPr lang="en-US" altLang="zh-TW" sz="1000" b="1" dirty="0" err="1" smtClean="0"/>
              <a:t>linux</a:t>
            </a:r>
            <a:r>
              <a:rPr lang="zh-TW" altLang="en-US" sz="1000" b="1" dirty="0" smtClean="0"/>
              <a:t>內核中提供的</a:t>
            </a:r>
            <a:r>
              <a:rPr lang="en-US" altLang="zh-TW" sz="1000" b="1" dirty="0" smtClean="0">
                <a:solidFill>
                  <a:schemeClr val="accent1">
                    <a:lumMod val="75000"/>
                  </a:schemeClr>
                </a:solidFill>
              </a:rPr>
              <a:t>i2c</a:t>
            </a:r>
            <a:r>
              <a:rPr lang="zh-TW" altLang="en-US" sz="1000" b="1" dirty="0" smtClean="0">
                <a:solidFill>
                  <a:schemeClr val="accent1">
                    <a:lumMod val="75000"/>
                  </a:schemeClr>
                </a:solidFill>
              </a:rPr>
              <a:t>構架核心機制</a:t>
            </a:r>
            <a:r>
              <a:rPr lang="zh-TW" altLang="en-US" sz="1000" b="1" dirty="0" smtClean="0"/>
              <a:t>，管理各種重要</a:t>
            </a:r>
            <a:r>
              <a:rPr lang="en-US" altLang="zh-TW" sz="1000" b="1" dirty="0" smtClean="0"/>
              <a:t>i2c</a:t>
            </a:r>
            <a:r>
              <a:rPr lang="zh-TW" altLang="en-US" sz="1000" b="1" dirty="0" smtClean="0"/>
              <a:t>要素的接口函數，例如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 </a:t>
            </a:r>
            <a:r>
              <a:rPr lang="en-US" altLang="zh-TW" sz="1000" b="1" dirty="0" smtClean="0">
                <a:solidFill>
                  <a:schemeClr val="accent1">
                    <a:lumMod val="75000"/>
                  </a:schemeClr>
                </a:solidFill>
              </a:rPr>
              <a:t>i2c_adapter</a:t>
            </a:r>
            <a:r>
              <a:rPr lang="zh-TW" altLang="en-US" sz="1000" b="1" dirty="0" smtClean="0"/>
              <a:t>、</a:t>
            </a:r>
            <a:r>
              <a:rPr lang="en-US" altLang="zh-TW" sz="1000" b="1" dirty="0" err="1" smtClean="0"/>
              <a:t>struct</a:t>
            </a:r>
            <a:r>
              <a:rPr lang="en-US" altLang="zh-TW" sz="1000" b="1" dirty="0" smtClean="0"/>
              <a:t> </a:t>
            </a:r>
            <a:r>
              <a:rPr lang="en-US" altLang="zh-TW" sz="1000" b="1" dirty="0" smtClean="0">
                <a:solidFill>
                  <a:schemeClr val="accent1">
                    <a:lumMod val="75000"/>
                  </a:schemeClr>
                </a:solidFill>
              </a:rPr>
              <a:t>i2c_driver</a:t>
            </a:r>
            <a:r>
              <a:rPr lang="zh-TW" altLang="en-US" sz="1000" b="1" dirty="0" smtClean="0"/>
              <a:t>等驅動的</a:t>
            </a:r>
            <a:r>
              <a:rPr lang="zh-TW" altLang="en-US" sz="1000" b="1" dirty="0" smtClean="0">
                <a:solidFill>
                  <a:schemeClr val="accent1">
                    <a:lumMod val="75000"/>
                  </a:schemeClr>
                </a:solidFill>
              </a:rPr>
              <a:t>註冊</a:t>
            </a:r>
            <a:r>
              <a:rPr lang="zh-TW" altLang="en-US" sz="1000" b="1" dirty="0" smtClean="0"/>
              <a:t>和</a:t>
            </a:r>
            <a:r>
              <a:rPr lang="zh-TW" altLang="en-US" sz="1000" b="1" dirty="0" smtClean="0">
                <a:solidFill>
                  <a:schemeClr val="accent1">
                    <a:lumMod val="75000"/>
                  </a:schemeClr>
                </a:solidFill>
              </a:rPr>
              <a:t>註銷</a:t>
            </a:r>
            <a:r>
              <a:rPr lang="zh-TW" altLang="en-US" sz="1000" b="1" dirty="0" smtClean="0"/>
              <a:t>接口</a:t>
            </a:r>
            <a:r>
              <a:rPr lang="en-US" altLang="zh-TW" sz="1000" b="1" dirty="0" smtClean="0"/>
              <a:t>.</a:t>
            </a:r>
            <a:endParaRPr lang="zh-TW" altLang="en-US" sz="10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115616" y="3073524"/>
            <a:ext cx="2864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I2C Bus Driver</a:t>
            </a:r>
          </a:p>
          <a:p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I2C-Adapter</a:t>
            </a:r>
            <a:r>
              <a:rPr lang="en-US" altLang="zh-TW" sz="1000" b="1" dirty="0" smtClean="0"/>
              <a:t>:</a:t>
            </a:r>
          </a:p>
          <a:p>
            <a:r>
              <a:rPr lang="zh-TW" altLang="en-US" sz="1000" b="1" dirty="0" smtClean="0">
                <a:latin typeface="+mn-ea"/>
              </a:rPr>
              <a:t>代表</a:t>
            </a:r>
            <a:r>
              <a:rPr lang="en-US" altLang="zh-TW" sz="1000" b="1" dirty="0" err="1" smtClean="0">
                <a:latin typeface="+mn-ea"/>
              </a:rPr>
              <a:t>SoC</a:t>
            </a:r>
            <a:r>
              <a:rPr lang="zh-TW" altLang="en-US" sz="1000" b="1" dirty="0" smtClean="0">
                <a:latin typeface="+mn-ea"/>
              </a:rPr>
              <a:t>內的各組</a:t>
            </a:r>
            <a:r>
              <a:rPr lang="en-US" altLang="zh-TW" sz="1000" b="1" dirty="0" smtClean="0">
                <a:latin typeface="+mn-ea"/>
              </a:rPr>
              <a:t>I2C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latin typeface="+mn-ea"/>
              </a:rPr>
              <a:t>Controller. </a:t>
            </a:r>
            <a:r>
              <a:rPr lang="zh-TW" altLang="en-US" sz="1000" b="1" dirty="0" smtClean="0">
                <a:latin typeface="+mn-ea"/>
              </a:rPr>
              <a:t>提供</a:t>
            </a:r>
            <a:r>
              <a:rPr lang="en-US" altLang="zh-TW" sz="1000" b="1" dirty="0" smtClean="0">
                <a:latin typeface="+mn-ea"/>
              </a:rPr>
              <a:t>Controller</a:t>
            </a:r>
            <a:r>
              <a:rPr lang="zh-TW" altLang="en-US" sz="1000" b="1" dirty="0" smtClean="0">
                <a:latin typeface="+mn-ea"/>
              </a:rPr>
              <a:t>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Base</a:t>
            </a:r>
            <a:r>
              <a:rPr lang="zh-TW" altLang="en-US" sz="1000" b="1" dirty="0" smtClean="0">
                <a:latin typeface="+mn-ea"/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Address</a:t>
            </a:r>
            <a:r>
              <a:rPr lang="en-US" altLang="zh-TW" sz="1000" b="1" dirty="0" smtClean="0">
                <a:latin typeface="+mn-ea"/>
              </a:rPr>
              <a:t>,</a:t>
            </a:r>
            <a:r>
              <a:rPr lang="zh-TW" altLang="en-US" sz="1000" b="1" dirty="0" smtClean="0">
                <a:latin typeface="+mn-ea"/>
              </a:rPr>
              <a:t>對應的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Algorithm</a:t>
            </a:r>
            <a:r>
              <a:rPr lang="zh-TW" altLang="en-US" sz="1000" b="1" dirty="0" smtClean="0">
                <a:latin typeface="+mn-ea"/>
              </a:rPr>
              <a:t>等資訊</a:t>
            </a:r>
            <a:r>
              <a:rPr lang="en-US" altLang="zh-TW" sz="1000" b="1" dirty="0" smtClean="0">
                <a:latin typeface="+mn-ea"/>
              </a:rPr>
              <a:t>. </a:t>
            </a:r>
            <a:r>
              <a:rPr lang="zh-TW" altLang="en-US" sz="1000" b="1" dirty="0" smtClean="0">
                <a:latin typeface="+mn-ea"/>
              </a:rPr>
              <a:t>對應物理上的一個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適配器</a:t>
            </a:r>
            <a:endParaRPr lang="en-US" altLang="zh-TW" sz="1000" b="1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I2C-Algorithm</a:t>
            </a:r>
            <a:r>
              <a:rPr lang="en-US" altLang="zh-TW" sz="1000" b="1" dirty="0" smtClean="0"/>
              <a:t>:</a:t>
            </a:r>
          </a:p>
          <a:p>
            <a:r>
              <a:rPr lang="zh-TW" altLang="en-US" sz="1000" b="1" dirty="0" smtClean="0"/>
              <a:t>對應</a:t>
            </a:r>
            <a:r>
              <a:rPr lang="en-US" altLang="zh-TW" sz="1000" b="1" dirty="0" err="1" smtClean="0"/>
              <a:t>SoC</a:t>
            </a:r>
            <a:r>
              <a:rPr lang="zh-TW" altLang="en-US" sz="1000" b="1" dirty="0" smtClean="0"/>
              <a:t>的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I2C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通信方法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sz="1000" b="1" dirty="0" smtClean="0"/>
              <a:t>包括</a:t>
            </a:r>
            <a:r>
              <a:rPr lang="en-US" altLang="zh-TW" sz="1000" b="1" dirty="0" smtClean="0"/>
              <a:t>I2C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Start Condition</a:t>
            </a:r>
            <a:r>
              <a:rPr lang="en-US" altLang="zh-TW" sz="1000" b="1" dirty="0" smtClean="0"/>
              <a:t>,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Stop Condition</a:t>
            </a:r>
            <a:r>
              <a:rPr lang="en-US" altLang="zh-TW" sz="1000" b="1" dirty="0" smtClean="0"/>
              <a:t>,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Transmit</a:t>
            </a:r>
            <a:r>
              <a:rPr lang="en-US" altLang="zh-TW" sz="1000" b="1" dirty="0" smtClean="0"/>
              <a:t>,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zh-TW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000" b="1" dirty="0" smtClean="0">
                <a:solidFill>
                  <a:schemeClr val="accent5">
                    <a:lumMod val="75000"/>
                  </a:schemeClr>
                </a:solidFill>
              </a:rPr>
              <a:t>Receive</a:t>
            </a:r>
            <a:r>
              <a:rPr lang="zh-TW" altLang="en-US" sz="1000" b="1" dirty="0" smtClean="0"/>
              <a:t>等實際上的</a:t>
            </a:r>
            <a:r>
              <a:rPr lang="en-US" altLang="zh-TW" sz="1000" b="1" dirty="0" err="1" smtClean="0"/>
              <a:t>Reg</a:t>
            </a:r>
            <a:r>
              <a:rPr lang="zh-TW" altLang="en-US" sz="1000" b="1" dirty="0" smtClean="0"/>
              <a:t>設定</a:t>
            </a:r>
            <a:r>
              <a:rPr lang="en-US" altLang="zh-TW" sz="1000" b="1" dirty="0" smtClean="0"/>
              <a:t>.</a:t>
            </a:r>
          </a:p>
        </p:txBody>
      </p:sp>
      <p:cxnSp>
        <p:nvCxnSpPr>
          <p:cNvPr id="68" name="直線單箭頭接點 67"/>
          <p:cNvCxnSpPr>
            <a:endCxn id="45" idx="1"/>
          </p:cNvCxnSpPr>
          <p:nvPr/>
        </p:nvCxnSpPr>
        <p:spPr>
          <a:xfrm flipV="1">
            <a:off x="5220072" y="2712323"/>
            <a:ext cx="936104" cy="145177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42" idx="1"/>
            <a:endCxn id="44" idx="3"/>
          </p:cNvCxnSpPr>
          <p:nvPr/>
        </p:nvCxnSpPr>
        <p:spPr>
          <a:xfrm flipH="1" flipV="1">
            <a:off x="3980503" y="3812188"/>
            <a:ext cx="784023" cy="53424"/>
          </a:xfrm>
          <a:prstGeom prst="straightConnector1">
            <a:avLst/>
          </a:prstGeom>
          <a:ln w="635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755576" y="177738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I2C Device Driver</a:t>
            </a:r>
          </a:p>
          <a:p>
            <a:r>
              <a:rPr lang="en-US" altLang="zh-TW" sz="1000" b="1" dirty="0" smtClean="0">
                <a:solidFill>
                  <a:schemeClr val="accent4">
                    <a:lumMod val="75000"/>
                  </a:schemeClr>
                </a:solidFill>
              </a:rPr>
              <a:t>I2c slave device </a:t>
            </a:r>
            <a:r>
              <a:rPr lang="zh-TW" altLang="en-US" sz="1000" b="1" dirty="0" smtClean="0"/>
              <a:t>實現</a:t>
            </a:r>
            <a:endParaRPr lang="en-US" altLang="zh-TW" sz="1000" b="1" dirty="0" smtClean="0"/>
          </a:p>
        </p:txBody>
      </p:sp>
      <p:cxnSp>
        <p:nvCxnSpPr>
          <p:cNvPr id="48" name="直線單箭頭接點 47"/>
          <p:cNvCxnSpPr>
            <a:stCxn id="37" idx="1"/>
            <a:endCxn id="75" idx="3"/>
          </p:cNvCxnSpPr>
          <p:nvPr/>
        </p:nvCxnSpPr>
        <p:spPr>
          <a:xfrm flipH="1" flipV="1">
            <a:off x="2123728" y="1977435"/>
            <a:ext cx="840598" cy="159985"/>
          </a:xfrm>
          <a:prstGeom prst="straightConnector1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103" grpId="0" animBg="1"/>
      <p:bldP spid="103" grpId="1" animBg="1"/>
      <p:bldP spid="107" grpId="0" animBg="1"/>
      <p:bldP spid="107" grpId="1" animBg="1"/>
      <p:bldP spid="45" grpId="0"/>
      <p:bldP spid="44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rtc</a:t>
            </a:r>
            <a:r>
              <a:rPr lang="en-US" altLang="zh-TW" dirty="0" smtClean="0"/>
              <a:t> </a:t>
            </a:r>
            <a:r>
              <a:rPr lang="zh-TW" altLang="en-US" dirty="0" smtClean="0"/>
              <a:t>驅動</a:t>
            </a:r>
            <a:r>
              <a:rPr lang="zh-TW" altLang="en-US" dirty="0" smtClean="0"/>
              <a:t>框架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51520" y="2785492"/>
            <a:ext cx="108012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395536" y="1921396"/>
            <a:ext cx="792088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device : </a:t>
            </a:r>
            <a:br>
              <a:rPr lang="en-US" altLang="zh-TW" sz="1000" dirty="0" smtClean="0"/>
            </a:br>
            <a:r>
              <a:rPr lang="en-US" altLang="zh-TW" sz="1000" dirty="0" smtClean="0"/>
              <a:t>i2c</a:t>
            </a:r>
            <a:endParaRPr lang="zh-TW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1691680" y="2641476"/>
            <a:ext cx="576064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adapter</a:t>
            </a:r>
            <a:endParaRPr lang="zh-TW" altLang="en-US" sz="900" dirty="0" smtClean="0"/>
          </a:p>
        </p:txBody>
      </p:sp>
      <p:sp>
        <p:nvSpPr>
          <p:cNvPr id="12" name="矩形 11"/>
          <p:cNvSpPr/>
          <p:nvPr/>
        </p:nvSpPr>
        <p:spPr>
          <a:xfrm>
            <a:off x="1691680" y="3577580"/>
            <a:ext cx="576064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algorithm</a:t>
            </a:r>
            <a:endParaRPr lang="zh-TW" altLang="en-US" sz="800" dirty="0" smtClean="0"/>
          </a:p>
        </p:txBody>
      </p:sp>
      <p:cxnSp>
        <p:nvCxnSpPr>
          <p:cNvPr id="14" name="直線單箭頭接點 13"/>
          <p:cNvCxnSpPr>
            <a:stCxn id="12" idx="0"/>
            <a:endCxn id="11" idx="2"/>
          </p:cNvCxnSpPr>
          <p:nvPr/>
        </p:nvCxnSpPr>
        <p:spPr>
          <a:xfrm flipV="1">
            <a:off x="1979712" y="31455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32" idx="3"/>
            <a:endCxn id="11" idx="1"/>
          </p:cNvCxnSpPr>
          <p:nvPr/>
        </p:nvCxnSpPr>
        <p:spPr>
          <a:xfrm flipV="1">
            <a:off x="1187624" y="2893504"/>
            <a:ext cx="50405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786050" y="1785930"/>
            <a:ext cx="928694" cy="6429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/>
              <a:t>rtc</a:t>
            </a:r>
            <a:endParaRPr lang="en-US" altLang="zh-TW" sz="1000" b="1" dirty="0" smtClean="0"/>
          </a:p>
          <a:p>
            <a:pPr algn="ctr"/>
            <a:r>
              <a:rPr lang="en-US" altLang="zh-TW" sz="1000" dirty="0" smtClean="0"/>
              <a:t>device</a:t>
            </a:r>
            <a:endParaRPr lang="zh-TW" altLang="en-US" sz="1000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2555776" y="2785492"/>
            <a:ext cx="144016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95536" y="3073524"/>
            <a:ext cx="79208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driver : </a:t>
            </a:r>
            <a:br>
              <a:rPr lang="en-US" altLang="zh-TW" sz="1000" dirty="0" smtClean="0"/>
            </a:br>
            <a:r>
              <a:rPr lang="en-US" altLang="zh-TW" sz="1000" dirty="0" smtClean="0"/>
              <a:t>i2c</a:t>
            </a:r>
            <a:endParaRPr lang="zh-TW" altLang="en-US" sz="1000" dirty="0" smtClean="0"/>
          </a:p>
        </p:txBody>
      </p:sp>
      <p:cxnSp>
        <p:nvCxnSpPr>
          <p:cNvPr id="42" name="直線單箭頭接點 41"/>
          <p:cNvCxnSpPr>
            <a:stCxn id="11" idx="0"/>
            <a:endCxn id="29" idx="2"/>
          </p:cNvCxnSpPr>
          <p:nvPr/>
        </p:nvCxnSpPr>
        <p:spPr>
          <a:xfrm rot="5400000" flipH="1" flipV="1">
            <a:off x="2508752" y="1899832"/>
            <a:ext cx="212604" cy="1270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786050" y="3071814"/>
            <a:ext cx="928694" cy="64294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/>
              <a:t>rt</a:t>
            </a:r>
            <a:r>
              <a:rPr lang="en-US" altLang="zh-TW" sz="1000" b="1" dirty="0" err="1" smtClean="0"/>
              <a:t>c</a:t>
            </a:r>
            <a:r>
              <a:rPr lang="en-US" altLang="zh-TW" sz="1000" dirty="0" smtClean="0"/>
              <a:t> </a:t>
            </a:r>
            <a:r>
              <a:rPr lang="en-US" altLang="zh-TW" sz="1000" b="1" dirty="0" smtClean="0"/>
              <a:t/>
            </a:r>
            <a:br>
              <a:rPr lang="en-US" altLang="zh-TW" sz="1000" b="1" dirty="0" smtClean="0"/>
            </a:br>
            <a:r>
              <a:rPr lang="en-US" altLang="zh-TW" sz="1000" dirty="0" smtClean="0"/>
              <a:t>driver</a:t>
            </a:r>
            <a:endParaRPr lang="zh-TW" altLang="en-US" sz="1000" dirty="0" smtClean="0"/>
          </a:p>
        </p:txBody>
      </p:sp>
      <p:sp>
        <p:nvSpPr>
          <p:cNvPr id="48" name="橢圓 47"/>
          <p:cNvSpPr/>
          <p:nvPr/>
        </p:nvSpPr>
        <p:spPr>
          <a:xfrm>
            <a:off x="827584" y="769268"/>
            <a:ext cx="1152128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 tree</a:t>
            </a:r>
            <a:endParaRPr lang="zh-TW" altLang="en-US" sz="1200" dirty="0" smtClean="0"/>
          </a:p>
        </p:txBody>
      </p:sp>
      <p:cxnSp>
        <p:nvCxnSpPr>
          <p:cNvPr id="50" name="直線單箭頭接點 49"/>
          <p:cNvCxnSpPr>
            <a:stCxn id="48" idx="3"/>
            <a:endCxn id="8" idx="0"/>
          </p:cNvCxnSpPr>
          <p:nvPr/>
        </p:nvCxnSpPr>
        <p:spPr>
          <a:xfrm flipH="1">
            <a:off x="791580" y="1260969"/>
            <a:ext cx="204729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4283968" y="1129308"/>
            <a:ext cx="0" cy="3384376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1043608" y="4657700"/>
            <a:ext cx="1791816" cy="8384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剪去並圓角化單一角落矩形 63"/>
          <p:cNvSpPr/>
          <p:nvPr/>
        </p:nvSpPr>
        <p:spPr>
          <a:xfrm>
            <a:off x="1259632" y="4801716"/>
            <a:ext cx="1440160" cy="504056"/>
          </a:xfrm>
          <a:prstGeom prst="snip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shade val="45000"/>
                  <a:satMod val="170000"/>
                </a:schemeClr>
              </a:gs>
              <a:gs pos="70000">
                <a:schemeClr val="accent2">
                  <a:tint val="99000"/>
                  <a:shade val="65000"/>
                  <a:satMod val="155000"/>
                </a:schemeClr>
              </a:gs>
              <a:gs pos="100000">
                <a:schemeClr val="accent2">
                  <a:tint val="95500"/>
                  <a:shade val="100000"/>
                  <a:satMod val="15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Bus</a:t>
            </a:r>
          </a:p>
          <a:p>
            <a:pPr algn="ctr"/>
            <a:r>
              <a:rPr lang="en-US" altLang="zh-TW" sz="1600" dirty="0" smtClean="0"/>
              <a:t>controller</a:t>
            </a:r>
            <a:endParaRPr lang="zh-TW" altLang="en-US" sz="1600" dirty="0" smtClean="0"/>
          </a:p>
        </p:txBody>
      </p:sp>
      <p:sp>
        <p:nvSpPr>
          <p:cNvPr id="65" name="剪去並圓角化單一角落矩形 64"/>
          <p:cNvSpPr/>
          <p:nvPr/>
        </p:nvSpPr>
        <p:spPr>
          <a:xfrm>
            <a:off x="5148064" y="4801716"/>
            <a:ext cx="1440160" cy="504056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slave device</a:t>
            </a:r>
            <a:endParaRPr lang="zh-TW" altLang="en-US" dirty="0" smtClean="0"/>
          </a:p>
        </p:txBody>
      </p:sp>
      <p:cxnSp>
        <p:nvCxnSpPr>
          <p:cNvPr id="85" name="直線接點 84"/>
          <p:cNvCxnSpPr>
            <a:stCxn id="64" idx="0"/>
            <a:endCxn id="65" idx="2"/>
          </p:cNvCxnSpPr>
          <p:nvPr/>
        </p:nvCxnSpPr>
        <p:spPr>
          <a:xfrm>
            <a:off x="2699792" y="5053744"/>
            <a:ext cx="2448272" cy="0"/>
          </a:xfrm>
          <a:prstGeom prst="line">
            <a:avLst/>
          </a:prstGeom>
          <a:ln w="76200" cmpd="dbl">
            <a:gradFill flip="none" rotWithShape="1">
              <a:gsLst>
                <a:gs pos="13000">
                  <a:srgbClr val="C0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619672" y="2569468"/>
            <a:ext cx="720080" cy="158417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文字方塊 93"/>
          <p:cNvSpPr txBox="1"/>
          <p:nvPr/>
        </p:nvSpPr>
        <p:spPr>
          <a:xfrm>
            <a:off x="2060104" y="852309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i2c client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3528" y="1273324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i2c bus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cxnSp>
        <p:nvCxnSpPr>
          <p:cNvPr id="100" name="直線單箭頭接點 99"/>
          <p:cNvCxnSpPr/>
          <p:nvPr/>
        </p:nvCxnSpPr>
        <p:spPr>
          <a:xfrm>
            <a:off x="1979712" y="4153644"/>
            <a:ext cx="0" cy="648072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48" idx="6"/>
            <a:endCxn id="29" idx="0"/>
          </p:cNvCxnSpPr>
          <p:nvPr/>
        </p:nvCxnSpPr>
        <p:spPr>
          <a:xfrm>
            <a:off x="1979712" y="1057300"/>
            <a:ext cx="1270685" cy="72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987824" y="2683287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</a:rPr>
              <a:t>i2c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1475656" y="2353444"/>
            <a:ext cx="936104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rot="5400000" flipH="1" flipV="1">
            <a:off x="2065115" y="1989699"/>
            <a:ext cx="710390" cy="171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1475656" y="3361556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1475656" y="2353444"/>
            <a:ext cx="0" cy="100811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 rot="5400000" flipH="1" flipV="1">
            <a:off x="2249471" y="3607599"/>
            <a:ext cx="500066" cy="158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2483768" y="1643054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 rot="5400000">
            <a:off x="2893207" y="2750343"/>
            <a:ext cx="2214578" cy="158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2483768" y="3857632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0" y="2857500"/>
            <a:ext cx="1776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i2c_add_numbered_adapter</a:t>
            </a:r>
            <a:endParaRPr lang="zh-TW" altLang="en-US" sz="1000" b="1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2699792" y="1057300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of_i2c_register_devices</a:t>
            </a:r>
            <a:endParaRPr lang="zh-TW" altLang="en-US" sz="1000" b="1" dirty="0"/>
          </a:p>
        </p:txBody>
      </p:sp>
      <p:sp>
        <p:nvSpPr>
          <p:cNvPr id="51" name="矩形 50"/>
          <p:cNvSpPr/>
          <p:nvPr/>
        </p:nvSpPr>
        <p:spPr>
          <a:xfrm>
            <a:off x="1691680" y="1561356"/>
            <a:ext cx="57606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i2c board info</a:t>
            </a:r>
            <a:endParaRPr lang="zh-TW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63" name="直線單箭頭接點 62"/>
          <p:cNvCxnSpPr>
            <a:stCxn id="51" idx="3"/>
            <a:endCxn id="29" idx="1"/>
          </p:cNvCxnSpPr>
          <p:nvPr/>
        </p:nvCxnSpPr>
        <p:spPr>
          <a:xfrm>
            <a:off x="2267744" y="1813384"/>
            <a:ext cx="518306" cy="29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48" idx="4"/>
            <a:endCxn id="51" idx="1"/>
          </p:cNvCxnSpPr>
          <p:nvPr/>
        </p:nvCxnSpPr>
        <p:spPr>
          <a:xfrm>
            <a:off x="1403648" y="1345332"/>
            <a:ext cx="288032" cy="468052"/>
          </a:xfrm>
          <a:prstGeom prst="line">
            <a:avLst/>
          </a:prstGeom>
          <a:ln w="22225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2555776" y="2497460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i2c_new_device</a:t>
            </a:r>
            <a:endParaRPr lang="zh-TW" altLang="en-US" sz="1000" b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63233" y="2683287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</a:rPr>
              <a:t>platform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JomaskTsai\Desktop\dt_i2cb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85292"/>
            <a:ext cx="3829997" cy="2639765"/>
          </a:xfrm>
          <a:prstGeom prst="rect">
            <a:avLst/>
          </a:prstGeom>
          <a:noFill/>
        </p:spPr>
      </p:pic>
      <p:sp>
        <p:nvSpPr>
          <p:cNvPr id="61" name="矩形 60"/>
          <p:cNvSpPr/>
          <p:nvPr/>
        </p:nvSpPr>
        <p:spPr>
          <a:xfrm>
            <a:off x="5436096" y="1921396"/>
            <a:ext cx="2088232" cy="86409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436096" y="2857500"/>
            <a:ext cx="2088232" cy="64807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29" grpId="0" animBg="1"/>
      <p:bldP spid="32" grpId="0" animBg="1"/>
      <p:bldP spid="47" grpId="0" animBg="1"/>
      <p:bldP spid="89" grpId="0" animBg="1"/>
      <p:bldP spid="94" grpId="0"/>
      <p:bldP spid="95" grpId="0"/>
      <p:bldP spid="126" grpId="0"/>
      <p:bldP spid="126" grpId="1"/>
      <p:bldP spid="127" grpId="0"/>
      <p:bldP spid="127" grpId="1"/>
      <p:bldP spid="51" grpId="0" animBg="1"/>
      <p:bldP spid="57" grpId="0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530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61086" y="2425452"/>
            <a:ext cx="8215370" cy="864096"/>
          </a:xfrm>
        </p:spPr>
        <p:txBody>
          <a:bodyPr/>
          <a:lstStyle/>
          <a:p>
            <a:pPr algn="ctr">
              <a:buNone/>
            </a:pPr>
            <a:r>
              <a:rPr lang="en-US" altLang="zh-TW" sz="2800" dirty="0" smtClean="0"/>
              <a:t>Back Up</a:t>
            </a:r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I2C</a:t>
            </a:r>
            <a:r>
              <a:rPr lang="zh-TW" altLang="en-US" dirty="0" smtClean="0"/>
              <a:t>驅動框架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51520" y="2785492"/>
            <a:ext cx="108012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395536" y="1921396"/>
            <a:ext cx="792088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device : </a:t>
            </a:r>
            <a:br>
              <a:rPr lang="en-US" altLang="zh-TW" sz="1000" dirty="0" smtClean="0"/>
            </a:br>
            <a:r>
              <a:rPr lang="en-US" altLang="zh-TW" sz="1000" dirty="0" smtClean="0"/>
              <a:t>i2c</a:t>
            </a:r>
            <a:endParaRPr lang="zh-TW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1691680" y="2641476"/>
            <a:ext cx="576064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adapter</a:t>
            </a:r>
            <a:endParaRPr lang="zh-TW" altLang="en-US" sz="900" dirty="0" smtClean="0"/>
          </a:p>
        </p:txBody>
      </p:sp>
      <p:sp>
        <p:nvSpPr>
          <p:cNvPr id="12" name="矩形 11"/>
          <p:cNvSpPr/>
          <p:nvPr/>
        </p:nvSpPr>
        <p:spPr>
          <a:xfrm>
            <a:off x="1691680" y="3577580"/>
            <a:ext cx="576064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algorithm</a:t>
            </a:r>
            <a:endParaRPr lang="zh-TW" altLang="en-US" sz="800" dirty="0" smtClean="0"/>
          </a:p>
        </p:txBody>
      </p:sp>
      <p:cxnSp>
        <p:nvCxnSpPr>
          <p:cNvPr id="14" name="直線單箭頭接點 13"/>
          <p:cNvCxnSpPr>
            <a:stCxn id="12" idx="0"/>
            <a:endCxn id="11" idx="2"/>
          </p:cNvCxnSpPr>
          <p:nvPr/>
        </p:nvCxnSpPr>
        <p:spPr>
          <a:xfrm flipV="1">
            <a:off x="1979712" y="31455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32" idx="3"/>
            <a:endCxn id="11" idx="1"/>
          </p:cNvCxnSpPr>
          <p:nvPr/>
        </p:nvCxnSpPr>
        <p:spPr>
          <a:xfrm flipV="1">
            <a:off x="1187624" y="2893504"/>
            <a:ext cx="50405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2755032" y="15445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8" name="圓角矩形 27"/>
          <p:cNvSpPr/>
          <p:nvPr/>
        </p:nvSpPr>
        <p:spPr>
          <a:xfrm>
            <a:off x="2907432" y="16969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9" name="圓角矩形 28"/>
          <p:cNvSpPr/>
          <p:nvPr/>
        </p:nvSpPr>
        <p:spPr>
          <a:xfrm>
            <a:off x="3059832" y="1849388"/>
            <a:ext cx="648072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i2c  slave device</a:t>
            </a:r>
            <a:endParaRPr lang="zh-TW" altLang="en-US" sz="1000" dirty="0" smtClean="0"/>
          </a:p>
        </p:txBody>
      </p:sp>
      <p:cxnSp>
        <p:nvCxnSpPr>
          <p:cNvPr id="30" name="直線接點 29"/>
          <p:cNvCxnSpPr/>
          <p:nvPr/>
        </p:nvCxnSpPr>
        <p:spPr>
          <a:xfrm>
            <a:off x="2555776" y="2785492"/>
            <a:ext cx="1440160" cy="0"/>
          </a:xfrm>
          <a:prstGeom prst="line">
            <a:avLst/>
          </a:prstGeom>
          <a:ln w="1270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95536" y="3073524"/>
            <a:ext cx="79208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 driver : </a:t>
            </a:r>
            <a:br>
              <a:rPr lang="en-US" altLang="zh-TW" sz="1000" dirty="0" smtClean="0"/>
            </a:br>
            <a:r>
              <a:rPr lang="en-US" altLang="zh-TW" sz="1000" dirty="0" smtClean="0"/>
              <a:t>i2c</a:t>
            </a:r>
            <a:endParaRPr lang="zh-TW" altLang="en-US" sz="1000" dirty="0" smtClean="0"/>
          </a:p>
        </p:txBody>
      </p:sp>
      <p:sp>
        <p:nvSpPr>
          <p:cNvPr id="38" name="矩形 37"/>
          <p:cNvSpPr/>
          <p:nvPr/>
        </p:nvSpPr>
        <p:spPr>
          <a:xfrm>
            <a:off x="2771800" y="32007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0" name="矩形 39"/>
          <p:cNvSpPr/>
          <p:nvPr/>
        </p:nvSpPr>
        <p:spPr>
          <a:xfrm>
            <a:off x="2627784" y="1417340"/>
            <a:ext cx="1224136" cy="108012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42" name="直線單箭頭接點 41"/>
          <p:cNvCxnSpPr>
            <a:stCxn id="11" idx="0"/>
            <a:endCxn id="40" idx="2"/>
          </p:cNvCxnSpPr>
          <p:nvPr/>
        </p:nvCxnSpPr>
        <p:spPr>
          <a:xfrm flipV="1">
            <a:off x="1979712" y="2497460"/>
            <a:ext cx="1260140" cy="144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627784" y="3073524"/>
            <a:ext cx="1224136" cy="108012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6" name="矩形 45"/>
          <p:cNvSpPr/>
          <p:nvPr/>
        </p:nvSpPr>
        <p:spPr>
          <a:xfrm>
            <a:off x="2924200" y="33531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7" name="矩形 46"/>
          <p:cNvSpPr/>
          <p:nvPr/>
        </p:nvSpPr>
        <p:spPr>
          <a:xfrm>
            <a:off x="3076600" y="3505572"/>
            <a:ext cx="64807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i2c slave driver</a:t>
            </a:r>
            <a:endParaRPr lang="zh-TW" altLang="en-US" sz="1000" dirty="0" smtClean="0"/>
          </a:p>
        </p:txBody>
      </p:sp>
      <p:sp>
        <p:nvSpPr>
          <p:cNvPr id="48" name="橢圓 47"/>
          <p:cNvSpPr/>
          <p:nvPr/>
        </p:nvSpPr>
        <p:spPr>
          <a:xfrm>
            <a:off x="827584" y="769268"/>
            <a:ext cx="1152128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 tree</a:t>
            </a:r>
            <a:endParaRPr lang="zh-TW" altLang="en-US" sz="1200" dirty="0" smtClean="0"/>
          </a:p>
        </p:txBody>
      </p:sp>
      <p:cxnSp>
        <p:nvCxnSpPr>
          <p:cNvPr id="50" name="直線單箭頭接點 49"/>
          <p:cNvCxnSpPr>
            <a:stCxn id="48" idx="3"/>
            <a:endCxn id="8" idx="0"/>
          </p:cNvCxnSpPr>
          <p:nvPr/>
        </p:nvCxnSpPr>
        <p:spPr>
          <a:xfrm flipH="1">
            <a:off x="791580" y="1260969"/>
            <a:ext cx="204729" cy="660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4283968" y="1129308"/>
            <a:ext cx="0" cy="3384376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1043608" y="4657700"/>
            <a:ext cx="1791816" cy="8384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剪去並圓角化單一角落矩形 63"/>
          <p:cNvSpPr/>
          <p:nvPr/>
        </p:nvSpPr>
        <p:spPr>
          <a:xfrm>
            <a:off x="1259632" y="4801716"/>
            <a:ext cx="1440160" cy="504056"/>
          </a:xfrm>
          <a:prstGeom prst="snip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shade val="45000"/>
                  <a:satMod val="170000"/>
                </a:schemeClr>
              </a:gs>
              <a:gs pos="70000">
                <a:schemeClr val="accent2">
                  <a:tint val="99000"/>
                  <a:shade val="65000"/>
                  <a:satMod val="155000"/>
                </a:schemeClr>
              </a:gs>
              <a:gs pos="100000">
                <a:schemeClr val="accent2">
                  <a:tint val="95500"/>
                  <a:shade val="100000"/>
                  <a:satMod val="15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Bus</a:t>
            </a:r>
          </a:p>
          <a:p>
            <a:pPr algn="ctr"/>
            <a:r>
              <a:rPr lang="en-US" altLang="zh-TW" sz="1600" dirty="0" smtClean="0"/>
              <a:t>controller</a:t>
            </a:r>
            <a:endParaRPr lang="zh-TW" altLang="en-US" sz="1600" dirty="0" smtClean="0"/>
          </a:p>
        </p:txBody>
      </p:sp>
      <p:sp>
        <p:nvSpPr>
          <p:cNvPr id="65" name="剪去並圓角化單一角落矩形 64"/>
          <p:cNvSpPr/>
          <p:nvPr/>
        </p:nvSpPr>
        <p:spPr>
          <a:xfrm>
            <a:off x="5148064" y="4801716"/>
            <a:ext cx="1440160" cy="504056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slave device</a:t>
            </a:r>
            <a:endParaRPr lang="zh-TW" altLang="en-US" dirty="0" smtClean="0"/>
          </a:p>
        </p:txBody>
      </p:sp>
      <p:cxnSp>
        <p:nvCxnSpPr>
          <p:cNvPr id="85" name="直線接點 84"/>
          <p:cNvCxnSpPr>
            <a:stCxn id="64" idx="0"/>
            <a:endCxn id="65" idx="2"/>
          </p:cNvCxnSpPr>
          <p:nvPr/>
        </p:nvCxnSpPr>
        <p:spPr>
          <a:xfrm>
            <a:off x="2699792" y="5053744"/>
            <a:ext cx="2448272" cy="0"/>
          </a:xfrm>
          <a:prstGeom prst="line">
            <a:avLst/>
          </a:prstGeom>
          <a:ln w="76200" cmpd="dbl">
            <a:gradFill flip="none" rotWithShape="1">
              <a:gsLst>
                <a:gs pos="13000">
                  <a:srgbClr val="C00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619672" y="2569468"/>
            <a:ext cx="720080" cy="1584176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4" name="文字方塊 93"/>
          <p:cNvSpPr txBox="1"/>
          <p:nvPr/>
        </p:nvSpPr>
        <p:spPr>
          <a:xfrm>
            <a:off x="2060104" y="852309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i2c client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3528" y="1273324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i2c bus </a:t>
            </a:r>
            <a:r>
              <a:rPr lang="en-US" altLang="zh-TW" sz="1200" b="1" dirty="0" err="1" smtClean="0"/>
              <a:t>dts</a:t>
            </a:r>
            <a:endParaRPr lang="zh-TW" altLang="en-US" sz="1200" b="1" dirty="0"/>
          </a:p>
        </p:txBody>
      </p:sp>
      <p:cxnSp>
        <p:nvCxnSpPr>
          <p:cNvPr id="100" name="直線單箭頭接點 99"/>
          <p:cNvCxnSpPr/>
          <p:nvPr/>
        </p:nvCxnSpPr>
        <p:spPr>
          <a:xfrm>
            <a:off x="1979712" y="4153644"/>
            <a:ext cx="0" cy="648072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48" idx="6"/>
            <a:endCxn id="40" idx="0"/>
          </p:cNvCxnSpPr>
          <p:nvPr/>
        </p:nvCxnSpPr>
        <p:spPr>
          <a:xfrm>
            <a:off x="1979712" y="1057300"/>
            <a:ext cx="12601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987824" y="2683287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</a:rPr>
              <a:t>i2c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13" name="直線接點 112"/>
          <p:cNvCxnSpPr/>
          <p:nvPr/>
        </p:nvCxnSpPr>
        <p:spPr>
          <a:xfrm>
            <a:off x="1475656" y="2353444"/>
            <a:ext cx="936104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 flipV="1">
            <a:off x="2411760" y="1345332"/>
            <a:ext cx="0" cy="100811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1475656" y="3361556"/>
            <a:ext cx="1008112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1475656" y="2353444"/>
            <a:ext cx="0" cy="100811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 flipV="1">
            <a:off x="2483768" y="3361556"/>
            <a:ext cx="0" cy="936104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2483768" y="1345332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3995936" y="1345332"/>
            <a:ext cx="0" cy="2952328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2483768" y="4297660"/>
            <a:ext cx="1512168" cy="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0" y="2857500"/>
            <a:ext cx="1776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i2c_add_numbered_adapter</a:t>
            </a:r>
            <a:endParaRPr lang="zh-TW" altLang="en-US" sz="1000" b="1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2699792" y="1057300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of_i2c_register_devices</a:t>
            </a:r>
            <a:endParaRPr lang="zh-TW" altLang="en-US" sz="1000" b="1" dirty="0"/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3239852" y="4153644"/>
            <a:ext cx="2628292" cy="648072"/>
          </a:xfrm>
          <a:prstGeom prst="straightConnector1">
            <a:avLst/>
          </a:prstGeom>
          <a:ln w="50800" cmpd="dbl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691680" y="1561356"/>
            <a:ext cx="57606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i2c board info</a:t>
            </a:r>
            <a:endParaRPr lang="zh-TW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63" name="直線單箭頭接點 62"/>
          <p:cNvCxnSpPr>
            <a:stCxn id="51" idx="3"/>
            <a:endCxn id="40" idx="1"/>
          </p:cNvCxnSpPr>
          <p:nvPr/>
        </p:nvCxnSpPr>
        <p:spPr>
          <a:xfrm>
            <a:off x="2267744" y="1813384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48" idx="4"/>
            <a:endCxn id="51" idx="1"/>
          </p:cNvCxnSpPr>
          <p:nvPr/>
        </p:nvCxnSpPr>
        <p:spPr>
          <a:xfrm>
            <a:off x="1403648" y="1345332"/>
            <a:ext cx="288032" cy="468052"/>
          </a:xfrm>
          <a:prstGeom prst="line">
            <a:avLst/>
          </a:prstGeom>
          <a:ln w="22225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5496" y="1633364"/>
            <a:ext cx="1296144" cy="36004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rgbClr val="C00000"/>
                </a:solidFill>
                <a:latin typeface="+mj-ea"/>
                <a:ea typeface="+mj-ea"/>
              </a:rPr>
              <a:t>compatible(</a:t>
            </a:r>
            <a:r>
              <a:rPr lang="en-US" altLang="zh-TW" sz="800" b="1" dirty="0" err="1" smtClean="0">
                <a:solidFill>
                  <a:srgbClr val="C00000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rgbClr val="C00000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3" name="矩形 52"/>
          <p:cNvSpPr/>
          <p:nvPr/>
        </p:nvSpPr>
        <p:spPr>
          <a:xfrm>
            <a:off x="35496" y="3649588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socle_i2c_driver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4" name="矩形 53"/>
          <p:cNvSpPr/>
          <p:nvPr/>
        </p:nvSpPr>
        <p:spPr>
          <a:xfrm>
            <a:off x="3203848" y="625252"/>
            <a:ext cx="1296144" cy="50405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device(</a:t>
            </a:r>
            <a:r>
              <a:rPr lang="en-US" altLang="zh-TW" sz="800" b="1" dirty="0" err="1" smtClean="0">
                <a:solidFill>
                  <a:schemeClr val="tx1"/>
                </a:solidFill>
                <a:latin typeface="+mj-ea"/>
                <a:ea typeface="+mj-ea"/>
              </a:rPr>
              <a:t>dts</a:t>
            </a: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compatible</a:t>
            </a:r>
          </a:p>
        </p:txBody>
      </p:sp>
      <p:sp>
        <p:nvSpPr>
          <p:cNvPr id="55" name="矩形 54"/>
          <p:cNvSpPr/>
          <p:nvPr/>
        </p:nvSpPr>
        <p:spPr>
          <a:xfrm>
            <a:off x="2051720" y="481236"/>
            <a:ext cx="1296144" cy="50405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device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</a:rPr>
              <a:t>Type (i2c_board_info)</a:t>
            </a:r>
          </a:p>
        </p:txBody>
      </p:sp>
      <p:sp>
        <p:nvSpPr>
          <p:cNvPr id="56" name="矩形 55"/>
          <p:cNvSpPr/>
          <p:nvPr/>
        </p:nvSpPr>
        <p:spPr>
          <a:xfrm>
            <a:off x="2915816" y="4225652"/>
            <a:ext cx="1296144" cy="504056"/>
          </a:xfrm>
          <a:prstGeom prst="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Slave driver</a:t>
            </a:r>
          </a:p>
          <a:p>
            <a:pPr marL="228600" indent="-228600">
              <a:buAutoNum type="arabicPeriod"/>
            </a:pPr>
            <a:r>
              <a:rPr lang="en-US" altLang="zh-TW" sz="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of_match_table</a:t>
            </a:r>
            <a:endParaRPr lang="en-US" altLang="zh-TW" sz="800" b="1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pPr marL="228600" indent="-228600">
              <a:buAutoNum type="arabicPeriod"/>
            </a:pPr>
            <a:r>
              <a:rPr lang="en-US" altLang="zh-TW" sz="800" b="1" dirty="0" smtClean="0">
                <a:solidFill>
                  <a:schemeClr val="tx1"/>
                </a:solidFill>
                <a:latin typeface="+mj-ea"/>
                <a:ea typeface="+mj-ea"/>
              </a:rPr>
              <a:t>name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2555776" y="2497460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i2c_new_device</a:t>
            </a:r>
            <a:endParaRPr lang="zh-TW" altLang="en-US" sz="1000" b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63233" y="2683287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chemeClr val="bg1"/>
                </a:solidFill>
              </a:rPr>
              <a:t>platform bus</a:t>
            </a:r>
            <a:endParaRPr lang="zh-TW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JomaskTsai\Desktop\dt_i2cb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85292"/>
            <a:ext cx="3829997" cy="2639765"/>
          </a:xfrm>
          <a:prstGeom prst="rect">
            <a:avLst/>
          </a:prstGeom>
          <a:noFill/>
        </p:spPr>
      </p:pic>
      <p:sp>
        <p:nvSpPr>
          <p:cNvPr id="61" name="矩形 60"/>
          <p:cNvSpPr/>
          <p:nvPr/>
        </p:nvSpPr>
        <p:spPr>
          <a:xfrm>
            <a:off x="5436096" y="1921396"/>
            <a:ext cx="2088232" cy="86409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436096" y="2857500"/>
            <a:ext cx="2088232" cy="64807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endParaRPr lang="en-US" altLang="zh-TW" sz="8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27" grpId="0" animBg="1"/>
      <p:bldP spid="28" grpId="0" animBg="1"/>
      <p:bldP spid="29" grpId="0" animBg="1"/>
      <p:bldP spid="32" grpId="0" animBg="1"/>
      <p:bldP spid="38" grpId="0" animBg="1"/>
      <p:bldP spid="40" grpId="0" animBg="1"/>
      <p:bldP spid="45" grpId="0" animBg="1"/>
      <p:bldP spid="46" grpId="0" animBg="1"/>
      <p:bldP spid="47" grpId="0" animBg="1"/>
      <p:bldP spid="89" grpId="0" animBg="1"/>
      <p:bldP spid="94" grpId="0"/>
      <p:bldP spid="94" grpId="1"/>
      <p:bldP spid="95" grpId="0"/>
      <p:bldP spid="126" grpId="0"/>
      <p:bldP spid="126" grpId="1"/>
      <p:bldP spid="127" grpId="0"/>
      <p:bldP spid="127" grpId="1"/>
      <p:bldP spid="5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7" grpId="0"/>
      <p:bldP spid="61" grpId="0" animBg="1"/>
    </p:bldLst>
  </p:timing>
</p:sld>
</file>

<file path=ppt/theme/theme1.xml><?xml version="1.0" encoding="utf-8"?>
<a:theme xmlns:a="http://schemas.openxmlformats.org/drawingml/2006/main" name="Socle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Futura Bk BT"/>
        <a:ea typeface="微軟正黑體"/>
        <a:cs typeface=""/>
      </a:majorFont>
      <a:minorFont>
        <a:latin typeface="Futura Bk B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15748</TotalTime>
  <Words>337</Words>
  <Application>Microsoft Office PowerPoint</Application>
  <PresentationFormat>如螢幕大小 (16:10)</PresentationFormat>
  <Paragraphs>109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Arial</vt:lpstr>
      <vt:lpstr>新細明體</vt:lpstr>
      <vt:lpstr>Futura Bk BT</vt:lpstr>
      <vt:lpstr>Arial Unicode MS</vt:lpstr>
      <vt:lpstr>微軟正黑體</vt:lpstr>
      <vt:lpstr>Wingdings</vt:lpstr>
      <vt:lpstr>Calibri</vt:lpstr>
      <vt:lpstr>Futura LT Book</vt:lpstr>
      <vt:lpstr>Socle佈景主題</vt:lpstr>
      <vt:lpstr>Linux RTC Device Driver </vt:lpstr>
      <vt:lpstr>OUTLINE</vt:lpstr>
      <vt:lpstr>Linux Device Driver – RTC via I2C bus</vt:lpstr>
      <vt:lpstr>Linux - I2C架構 - master</vt:lpstr>
      <vt:lpstr>rtc 驅動框架</vt:lpstr>
      <vt:lpstr>投影片 6</vt:lpstr>
      <vt:lpstr>投影片 7</vt:lpstr>
      <vt:lpstr>I2C驅動框架</vt:lpstr>
    </vt:vector>
  </TitlesOfParts>
  <Company>socle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Socle PPT Template</dc:title>
  <dc:creator>Final</dc:creator>
  <cp:lastModifiedBy>bentsai</cp:lastModifiedBy>
  <cp:revision>1569</cp:revision>
  <dcterms:created xsi:type="dcterms:W3CDTF">2014-03-21T11:14:59Z</dcterms:created>
  <dcterms:modified xsi:type="dcterms:W3CDTF">2016-04-13T09:09:53Z</dcterms:modified>
</cp:coreProperties>
</file>