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9" r:id="rId10"/>
    <p:sldId id="280" r:id="rId11"/>
    <p:sldId id="281" r:id="rId12"/>
    <p:sldId id="259" r:id="rId13"/>
  </p:sldIdLst>
  <p:sldSz cx="9144000" cy="6858000" type="screen4x3"/>
  <p:notesSz cx="6858000" cy="9144000"/>
  <p:embeddedFontLst>
    <p:embeddedFont>
      <p:font typeface="微軟正黑體" pitchFamily="34" charset="-120"/>
      <p:regular r:id="rId16"/>
      <p:bold r:id="rId17"/>
    </p:embeddedFont>
    <p:embeddedFont>
      <p:font typeface="Arial Unicode MS" pitchFamily="34" charset="-120"/>
      <p:regular r:id="rId18"/>
    </p:embeddedFont>
    <p:embeddedFont>
      <p:font typeface="Futura Bk BT"/>
      <p:regular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273B1"/>
    <a:srgbClr val="4F81BD"/>
    <a:srgbClr val="0080FF"/>
    <a:srgbClr val="0088BF"/>
    <a:srgbClr val="2E90DE"/>
    <a:srgbClr val="FF3399"/>
    <a:srgbClr val="414141"/>
    <a:srgbClr val="FF6699"/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7208" autoAdjust="0"/>
  </p:normalViewPr>
  <p:slideViewPr>
    <p:cSldViewPr>
      <p:cViewPr varScale="1">
        <p:scale>
          <a:sx n="117" d="100"/>
          <a:sy n="117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4" y="6399090"/>
            <a:ext cx="1152128" cy="374923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5613242"/>
            <a:ext cx="8208912" cy="5044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6" y="4941168"/>
            <a:ext cx="8208913" cy="663347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6537248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7" y="4869160"/>
            <a:ext cx="8208913" cy="663347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6572272"/>
            <a:ext cx="504056" cy="285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952485"/>
            <a:ext cx="8215370" cy="4853603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89960"/>
            <a:ext cx="8786874" cy="48152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6572272"/>
            <a:ext cx="500034" cy="285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047735"/>
            <a:ext cx="4041774" cy="466310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89960"/>
            <a:ext cx="8786874" cy="48152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047735"/>
            <a:ext cx="4041774" cy="466310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8639944" y="6572272"/>
            <a:ext cx="504056" cy="285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6572272"/>
            <a:ext cx="500034" cy="285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760845"/>
            <a:ext cx="4040188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760845"/>
            <a:ext cx="4041774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89960"/>
            <a:ext cx="8786874" cy="48152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428737"/>
            <a:ext cx="4041774" cy="466310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428737"/>
            <a:ext cx="4041774" cy="4663101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39944" y="6572272"/>
            <a:ext cx="504056" cy="285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6572272"/>
            <a:ext cx="500034" cy="285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89960"/>
            <a:ext cx="8786874" cy="48152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639944" y="6572272"/>
            <a:ext cx="504056" cy="285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6572272"/>
            <a:ext cx="500034" cy="285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639944" y="6572272"/>
            <a:ext cx="504056" cy="285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6572272"/>
            <a:ext cx="500034" cy="285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3121227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5" y="6600608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6595865"/>
            <a:ext cx="1433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6579704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6642580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+mj-ea"/>
                <a:ea typeface="+mj-ea"/>
              </a:rPr>
              <a:t>Parker She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7544" y="5685250"/>
            <a:ext cx="8208912" cy="408046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7550" y="5013176"/>
            <a:ext cx="8208913" cy="663347"/>
          </a:xfrm>
        </p:spPr>
        <p:txBody>
          <a:bodyPr/>
          <a:lstStyle/>
          <a:p>
            <a:r>
              <a:rPr lang="en-US" dirty="0" smtClean="0"/>
              <a:t>SPINOR write and read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5013177"/>
            <a:ext cx="72008" cy="1080120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715272" y="6429396"/>
            <a:ext cx="1071570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2015/11/13</a:t>
            </a:fld>
            <a:endParaRPr kumimoji="0" lang="zh-TW" altLang="en-US" sz="105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85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51520" y="952485"/>
            <a:ext cx="8568952" cy="4853603"/>
          </a:xfrm>
        </p:spPr>
        <p:txBody>
          <a:bodyPr/>
          <a:lstStyle/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Enable Quad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+ 0x08   =   0x00000000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+ 0x10   =   0x00000000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+ 0x1c   =   0x00003802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+ 0x14   =   0x00000003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+ 0x00   =   0x00000001   ;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cmd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+ 0x00   =   0x00000002   ;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+ 0x00   =   0x00000002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+ 0x0c   =   0x00001600</a:t>
            </a:r>
            <a:endParaRPr lang="en-US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Example3 SPANSION (S25FL512S)</a:t>
            </a: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51520" y="952485"/>
            <a:ext cx="8568952" cy="820331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下面是通過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AHB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讀時的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command list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。此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IP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目前在通過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AHB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讀時只支持這些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command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AHB read command list</a:t>
            </a: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20891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996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1430" y="952485"/>
            <a:ext cx="8215370" cy="5140811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</a:t>
            </a:r>
            <a:r>
              <a:rPr lang="en-US" altLang="zh-TW" sz="18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io_width_sel</a:t>
            </a:r>
            <a:r>
              <a:rPr lang="en-US" altLang="zh-TW" sz="18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[1:0] Select 1/2/4 I/O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2’b00: 1 I/O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2’b01: 2 I/O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2’b10: 4 I/O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2’b11: reserved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default: 2’b00</a:t>
            </a:r>
          </a:p>
          <a:p>
            <a:pPr>
              <a:buNone/>
            </a:pPr>
            <a:r>
              <a:rPr lang="en-US" altLang="zh-TW" sz="18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</a:t>
            </a:r>
            <a:r>
              <a:rPr lang="en-US" altLang="zh-TW" sz="18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addr_fmt</a:t>
            </a:r>
            <a:r>
              <a:rPr lang="en-US" altLang="zh-TW" sz="18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1’b0: 3 bytes address mode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1’b1: direct 4 bytes address mode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default: 1’b0</a:t>
            </a:r>
          </a:p>
          <a:p>
            <a:pPr>
              <a:buNone/>
            </a:pPr>
            <a:r>
              <a:rPr lang="en-US" altLang="zh-TW" sz="18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addr_en4b 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1’b0: keep in 3 byte address mode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1’b1: enter 4 bytes address mode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default:1’b0</a:t>
            </a:r>
          </a:p>
          <a:p>
            <a:pPr>
              <a:buNone/>
            </a:pPr>
            <a:r>
              <a:rPr lang="en-US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</a:t>
            </a:r>
            <a:r>
              <a:rPr lang="en-US" altLang="zh-TW" sz="18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sclk_divr_ahb</a:t>
            </a:r>
            <a:r>
              <a:rPr lang="en-US" altLang="zh-TW" sz="18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[5:0]</a:t>
            </a:r>
            <a:endParaRPr lang="en-US" sz="18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</a:t>
            </a:r>
            <a:r>
              <a:rPr lang="en-US" altLang="zh-CN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SCU</a:t>
            </a: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lvl="0">
              <a:buNone/>
            </a:pP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SPI_BOOT_CR  0x48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Boot enable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0x0:APB interface can access SPI, for legacy SPI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0x1: AHB interface can access SPI, support bootable</a:t>
            </a:r>
          </a:p>
          <a:p>
            <a:pPr>
              <a:buNone/>
            </a:pPr>
            <a:r>
              <a:rPr lang="zh-CN" altLang="en-US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在</a:t>
            </a:r>
            <a:r>
              <a:rPr lang="zh-CN" altLang="en-US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這裡必須設置 </a:t>
            </a:r>
            <a:r>
              <a:rPr lang="en-US" altLang="zh-CN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 interface , </a:t>
            </a:r>
            <a:r>
              <a:rPr lang="zh-CN" altLang="en-US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因為寫必須通過</a:t>
            </a:r>
            <a:r>
              <a:rPr lang="en-US" altLang="zh-CN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</a:t>
            </a:r>
            <a:r>
              <a:rPr lang="zh-CN" altLang="en-US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，而讀可以通過</a:t>
            </a:r>
            <a:r>
              <a:rPr lang="en-US" altLang="zh-CN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AHB</a:t>
            </a:r>
            <a:r>
              <a:rPr lang="zh-CN" altLang="en-US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或者</a:t>
            </a:r>
            <a:r>
              <a:rPr lang="en-US" altLang="zh-CN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</a:t>
            </a:r>
            <a:r>
              <a:rPr lang="zh-CN" altLang="en-US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</a:t>
            </a:r>
            <a:r>
              <a:rPr lang="en-US" altLang="zh-CN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access interface</a:t>
            </a: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44" y="260648"/>
            <a:ext cx="8786874" cy="648072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 flash </a:t>
            </a:r>
            <a:r>
              <a:rPr 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471430" y="952485"/>
            <a:ext cx="8215370" cy="820331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大多數</a:t>
            </a:r>
            <a:r>
              <a:rPr lang="en-US" altLang="zh-CN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noflash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device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在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 flash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之前需要打開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write 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enable.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在寫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給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flash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之前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確保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address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和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SCU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設置的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address  </a:t>
            </a:r>
            <a:r>
              <a:rPr lang="en-US" altLang="zh-CN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fmt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保持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一致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endParaRPr lang="en-US" altLang="zh-TW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zh-TW" altLang="en-US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8215312" cy="414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51520" y="952485"/>
            <a:ext cx="8568952" cy="4853603"/>
          </a:xfrm>
        </p:spPr>
        <p:txBody>
          <a:bodyPr/>
          <a:lstStyle/>
          <a:p>
            <a:pPr lvl="0">
              <a:buNone/>
            </a:pP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兩種方法：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AutoNum type="arabicPeriod"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legacy SPI </a:t>
            </a:r>
            <a:r>
              <a:rPr lang="zh-CN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  通過發</a:t>
            </a:r>
            <a:r>
              <a:rPr lang="en-US" altLang="zh-CN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read command</a:t>
            </a:r>
            <a:r>
              <a:rPr lang="zh-CN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去讀</a:t>
            </a:r>
            <a:r>
              <a:rPr lang="en-US" altLang="zh-CN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</a:t>
            </a:r>
            <a:r>
              <a:rPr lang="zh-CN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endParaRPr lang="en-US" altLang="zh-CN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endParaRPr lang="en-US" altLang="zh-CN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2.    AHB mode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.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</a:t>
            </a:r>
            <a:r>
              <a:rPr lang="en-US" altLang="zh-CN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scu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1bit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和對應的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address </a:t>
            </a:r>
            <a:r>
              <a:rPr lang="en-US" altLang="zh-CN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fmt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b.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0x48 bit6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為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AHB interface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c.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直接從對應的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flash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的地址里讀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CN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(</a:t>
            </a:r>
            <a:r>
              <a:rPr lang="zh-CN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此處</a:t>
            </a:r>
            <a:r>
              <a:rPr lang="zh-CN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不用設置任何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register</a:t>
            </a:r>
            <a:r>
              <a:rPr lang="zh-CN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。直接給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address</a:t>
            </a:r>
            <a:r>
              <a:rPr lang="zh-CN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讀就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OK)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endParaRPr lang="en-US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Read serial (1 bit)</a:t>
            </a: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51520" y="952485"/>
            <a:ext cx="8568952" cy="4853603"/>
          </a:xfrm>
        </p:spPr>
        <p:txBody>
          <a:bodyPr/>
          <a:lstStyle/>
          <a:p>
            <a:pPr lvl="0">
              <a:buNone/>
            </a:pP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.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</a:t>
            </a:r>
            <a:r>
              <a:rPr lang="en-US" altLang="zh-CN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scu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2bits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和對應的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address </a:t>
            </a:r>
            <a:r>
              <a:rPr lang="en-US" altLang="zh-CN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fmt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r>
              <a:rPr 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 lvl="0">
              <a:buNone/>
            </a:pPr>
            <a:r>
              <a:rPr 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b.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0x48 bit6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為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AHB interface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c.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直接從對應的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flash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的地址里讀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</a:t>
            </a:r>
            <a:r>
              <a:rPr lang="en-US" altLang="zh-CN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</a:t>
            </a:r>
            <a:r>
              <a:rPr lang="zh-CN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此處不用設置任何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register</a:t>
            </a:r>
            <a:r>
              <a:rPr lang="zh-CN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。直接給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address</a:t>
            </a:r>
            <a:r>
              <a:rPr lang="zh-CN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讀就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OK)</a:t>
            </a:r>
            <a:endParaRPr lang="en-US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Read dual (2 bits)</a:t>
            </a: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51520" y="952485"/>
            <a:ext cx="8568952" cy="2980571"/>
          </a:xfrm>
        </p:spPr>
        <p:txBody>
          <a:bodyPr/>
          <a:lstStyle/>
          <a:p>
            <a:pPr lvl="0">
              <a:buNone/>
            </a:pP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a.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0x48 bit6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為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 interface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 .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</a:t>
            </a:r>
            <a:r>
              <a:rPr lang="en-US" altLang="zh-CN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scu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1bits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c.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flash device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write enable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d.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發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command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到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flash device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去打開</a:t>
            </a:r>
            <a:r>
              <a:rPr lang="en-US" altLang="zh-CN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Qaud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enable</a:t>
            </a:r>
          </a:p>
          <a:p>
            <a:pPr lvl="0">
              <a:buNone/>
            </a:pP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 .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</a:t>
            </a:r>
            <a:r>
              <a:rPr lang="en-US" altLang="zh-CN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scu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4bits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和對應的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address </a:t>
            </a:r>
            <a:r>
              <a:rPr lang="en-US" altLang="zh-CN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fmt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f.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設置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0x48 bit6 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為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AHB interface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g.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直接從對應的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flash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的地址里讀</a:t>
            </a:r>
            <a:r>
              <a:rPr lang="en-US" altLang="zh-CN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data</a:t>
            </a:r>
            <a:r>
              <a:rPr lang="zh-CN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CN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lang="en-US" altLang="zh-CN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</a:t>
            </a:r>
            <a:r>
              <a:rPr lang="zh-CN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此處不用設置任何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register</a:t>
            </a:r>
            <a:r>
              <a:rPr lang="zh-CN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。直接給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address</a:t>
            </a:r>
            <a:r>
              <a:rPr lang="zh-CN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讀就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OK)</a:t>
            </a:r>
            <a:endParaRPr lang="en-US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Read quad (4 bits)</a:t>
            </a: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21088"/>
            <a:ext cx="90773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51520" y="952485"/>
            <a:ext cx="8568952" cy="4853603"/>
          </a:xfrm>
        </p:spPr>
        <p:txBody>
          <a:bodyPr/>
          <a:lstStyle/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Enable APB:        </a:t>
            </a:r>
            <a:endParaRPr lang="en-US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+ 0x48   =   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0x00000000</a:t>
            </a: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===================================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Flash 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write enable: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+ 0x0c   =   0x00001400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+ 0x10   =   0x00000000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+ 0x1c   =   0x00003802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+ 0x14   =   0x00000001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+ 0x00   =   0x00000006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+ 0x0c   =   0x00001600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 delay</a:t>
            </a:r>
          </a:p>
          <a:p>
            <a:pPr>
              <a:buNone/>
            </a:pP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+ 0x0c   =   0x00001400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>
              <a:buNone/>
            </a:pPr>
            <a:r>
              <a:rPr 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================================</a:t>
            </a:r>
            <a:endParaRPr lang="en-US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Example1 SPANSION (S25FL512S)</a:t>
            </a: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51520" y="952485"/>
            <a:ext cx="8568952" cy="4853603"/>
          </a:xfrm>
        </p:spPr>
        <p:txBody>
          <a:bodyPr/>
          <a:lstStyle/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Program flash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+ 0x08   =   0x00000000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+ 0x10   =   0x00000000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+ 0x1c   =   0x00003802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+ 0x14   =   0x00000008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+ 0x00   =   0x00000002   ;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cmd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+ 0x00   =   0x00000012   ;address 123456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+ 0x00   =   0x00000034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+ 0x00   =   0x00000056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+ 0x00   =   0x00000011   ;data 11223344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+ 0x00   =   0x00000022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+ 0x00   =   0x00000033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     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+ 0x00   =   0x00000044</a:t>
            </a:r>
            <a:endParaRPr lang="zh-TW" altLang="zh-TW" sz="1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</a:t>
            </a:r>
            <a:r>
              <a:rPr lang="en-US" altLang="zh-TW" sz="1800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Apb_base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+ 0x0c   =   0x00001600</a:t>
            </a:r>
            <a:endParaRPr lang="en-US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Example2 SPANSION (S25FL512S)</a:t>
            </a:r>
            <a:endParaRPr 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9980</TotalTime>
  <Words>436</Words>
  <Application>Microsoft Office PowerPoint</Application>
  <PresentationFormat>如螢幕大小 (4:3)</PresentationFormat>
  <Paragraphs>95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Arial</vt:lpstr>
      <vt:lpstr>新細明體</vt:lpstr>
      <vt:lpstr>微軟正黑體</vt:lpstr>
      <vt:lpstr>Arial Unicode MS</vt:lpstr>
      <vt:lpstr>Futura Bk BT</vt:lpstr>
      <vt:lpstr>Wingdings</vt:lpstr>
      <vt:lpstr>Calibri</vt:lpstr>
      <vt:lpstr>Futura LT Book</vt:lpstr>
      <vt:lpstr>Socle佈景主題</vt:lpstr>
      <vt:lpstr>SPINOR write and read flow</vt:lpstr>
      <vt:lpstr>設置SCU</vt:lpstr>
      <vt:lpstr>設置access interface</vt:lpstr>
      <vt:lpstr>Program flash  </vt:lpstr>
      <vt:lpstr>Read serial (1 bit)</vt:lpstr>
      <vt:lpstr>Read dual (2 bits)</vt:lpstr>
      <vt:lpstr>Read quad (4 bits)</vt:lpstr>
      <vt:lpstr>Example1 SPANSION (S25FL512S)</vt:lpstr>
      <vt:lpstr>Example2 SPANSION (S25FL512S)</vt:lpstr>
      <vt:lpstr>Example3 SPANSION (S25FL512S)</vt:lpstr>
      <vt:lpstr>AHB read command list</vt:lpstr>
      <vt:lpstr>投影片 12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parkershe</cp:lastModifiedBy>
  <cp:revision>1236</cp:revision>
  <dcterms:created xsi:type="dcterms:W3CDTF">2014-03-21T11:14:59Z</dcterms:created>
  <dcterms:modified xsi:type="dcterms:W3CDTF">2015-11-13T00:54:17Z</dcterms:modified>
</cp:coreProperties>
</file>