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57" r:id="rId4"/>
    <p:sldId id="327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9" r:id="rId13"/>
    <p:sldId id="343" r:id="rId14"/>
    <p:sldId id="344" r:id="rId15"/>
    <p:sldId id="345" r:id="rId16"/>
    <p:sldId id="346" r:id="rId17"/>
    <p:sldId id="347" r:id="rId18"/>
    <p:sldId id="348" r:id="rId19"/>
  </p:sldIdLst>
  <p:sldSz cx="9144000" cy="5715000" type="screen16x10"/>
  <p:notesSz cx="6858000" cy="9144000"/>
  <p:embeddedFontLst>
    <p:embeddedFont>
      <p:font typeface="Futura Bk BT"/>
      <p:regular r:id="rId22"/>
    </p:embeddedFont>
    <p:embeddedFont>
      <p:font typeface="Arial Unicode MS" pitchFamily="34" charset="-120"/>
      <p:regular r:id="rId23"/>
    </p:embeddedFont>
    <p:embeddedFont>
      <p:font typeface="微軟正黑體" pitchFamily="34" charset="-120"/>
      <p:regular r:id="rId24"/>
      <p:bold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273B1"/>
    <a:srgbClr val="FF3399"/>
    <a:srgbClr val="FF0066"/>
    <a:srgbClr val="FFFFFF"/>
    <a:srgbClr val="4F81BD"/>
    <a:srgbClr val="0080FF"/>
    <a:srgbClr val="0088BF"/>
    <a:srgbClr val="2E90DE"/>
    <a:srgbClr val="414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81" autoAdjust="0"/>
    <p:restoredTop sz="86636" autoAdjust="0"/>
  </p:normalViewPr>
  <p:slideViewPr>
    <p:cSldViewPr>
      <p:cViewPr varScale="1">
        <p:scale>
          <a:sx n="119" d="100"/>
          <a:sy n="119" d="100"/>
        </p:scale>
        <p:origin x="-1428" y="16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2016/7/15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2016/7/15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10.63.246.9:CDB/manifests/Linaro-15.06/linux/f2-fpga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MTD Implement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F2 Project – S2C </a:t>
            </a:r>
            <a:r>
              <a:rPr lang="en-US" dirty="0" err="1" smtClean="0"/>
              <a:t>fpga</a:t>
            </a:r>
            <a:r>
              <a:rPr lang="en-US" dirty="0" smtClean="0"/>
              <a:t> v2.2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2016/7/15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Device 	</a:t>
            </a:r>
            <a:endParaRPr lang="en-US" b="1" dirty="0" smtClean="0"/>
          </a:p>
          <a:p>
            <a:pPr lvl="1"/>
            <a:r>
              <a:rPr lang="en-US" b="1" dirty="0" smtClean="0"/>
              <a:t>File : arch/arm/mach-</a:t>
            </a:r>
            <a:r>
              <a:rPr lang="en-US" b="1" dirty="0" err="1" smtClean="0"/>
              <a:t>socle</a:t>
            </a:r>
            <a:r>
              <a:rPr lang="en-US" b="1" dirty="0" smtClean="0"/>
              <a:t>/board_F2_FPGA.c</a:t>
            </a:r>
          </a:p>
          <a:p>
            <a:pPr lvl="1"/>
            <a:r>
              <a:rPr b="1" dirty="0" smtClean="0"/>
              <a:t>依</a:t>
            </a:r>
            <a:r>
              <a:rPr lang="en-US" altLang="zh-TW" b="1" dirty="0" smtClean="0"/>
              <a:t>flash</a:t>
            </a:r>
            <a:r>
              <a:rPr b="1" dirty="0" smtClean="0"/>
              <a:t>規劃，修改</a:t>
            </a:r>
            <a:r>
              <a:rPr lang="en-US" b="1" dirty="0" err="1" smtClean="0"/>
              <a:t>spi_flash_part</a:t>
            </a:r>
            <a:r>
              <a:rPr b="1" dirty="0" smtClean="0"/>
              <a:t>內的數值</a:t>
            </a: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MTD</a:t>
            </a:r>
            <a:r>
              <a:rPr dirty="0" smtClean="0"/>
              <a:t> </a:t>
            </a:r>
            <a:r>
              <a:rPr lang="en-US" altLang="zh-TW" dirty="0" smtClean="0"/>
              <a:t>Device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643054"/>
            <a:ext cx="4929222" cy="37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Driver 	</a:t>
            </a:r>
            <a:endParaRPr lang="en-US" b="1" dirty="0" smtClean="0"/>
          </a:p>
          <a:p>
            <a:pPr lvl="1"/>
            <a:r>
              <a:rPr lang="en-US" b="1" dirty="0" smtClean="0"/>
              <a:t>mm </a:t>
            </a:r>
            <a:r>
              <a:rPr lang="en-US" b="1" dirty="0" err="1" smtClean="0"/>
              <a:t>menuconfig</a:t>
            </a:r>
            <a:endParaRPr lang="en-US" b="1" dirty="0" smtClean="0"/>
          </a:p>
          <a:p>
            <a:pPr lvl="1"/>
            <a:r>
              <a:rPr lang="en-US" b="1" dirty="0" smtClean="0"/>
              <a:t>Device Drivers  </a:t>
            </a:r>
            <a:r>
              <a:rPr lang="en-US" b="1" dirty="0" smtClean="0"/>
              <a:t>---&gt;</a:t>
            </a:r>
          </a:p>
          <a:p>
            <a:pPr lvl="1">
              <a:buNone/>
            </a:pPr>
            <a:r>
              <a:rPr lang="en-US" b="1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&gt; Memory Technology Device (MTD) support  ---&gt;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			 </a:t>
            </a:r>
            <a:r>
              <a:rPr lang="en-US" sz="1600" b="1" dirty="0" smtClean="0"/>
              <a:t>&lt;</a:t>
            </a:r>
            <a:r>
              <a:rPr lang="en-US" sz="1600" b="1" dirty="0" smtClean="0">
                <a:solidFill>
                  <a:srgbClr val="FF0000"/>
                </a:solidFill>
              </a:rPr>
              <a:t>*</a:t>
            </a:r>
            <a:r>
              <a:rPr lang="en-US" sz="1600" b="1" dirty="0" smtClean="0"/>
              <a:t>&gt;   SPI-NOR device support  </a:t>
            </a:r>
            <a:r>
              <a:rPr lang="en-US" sz="1600" b="1" dirty="0" smtClean="0"/>
              <a:t>---&gt;</a:t>
            </a:r>
          </a:p>
          <a:p>
            <a:pPr lvl="1"/>
            <a:r>
              <a:rPr lang="en-US" b="1" dirty="0" smtClean="0"/>
              <a:t>Device Drivers  ---&gt;</a:t>
            </a:r>
          </a:p>
          <a:p>
            <a:pPr lvl="1">
              <a:buNone/>
            </a:pPr>
            <a:r>
              <a:rPr lang="en-US" b="1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&gt; Memory Technology Device (MTD) support  ---&gt;</a:t>
            </a:r>
          </a:p>
          <a:p>
            <a:pPr lvl="2">
              <a:buNone/>
            </a:pPr>
            <a:r>
              <a:rPr lang="en-US" b="1" dirty="0" smtClean="0"/>
              <a:t>			 </a:t>
            </a:r>
            <a:r>
              <a:rPr lang="en-US" sz="1600" b="1" dirty="0" smtClean="0"/>
              <a:t>Self-contained MTD device drivers  ---&gt;</a:t>
            </a:r>
          </a:p>
          <a:p>
            <a:pPr lvl="1"/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MTD</a:t>
            </a:r>
            <a:r>
              <a:rPr dirty="0" smtClean="0"/>
              <a:t> </a:t>
            </a:r>
            <a:r>
              <a:rPr lang="en-US" altLang="zh-TW" dirty="0" smtClean="0"/>
              <a:t>Driver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3214690"/>
            <a:ext cx="8572528" cy="213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Driver 	</a:t>
            </a:r>
            <a:endParaRPr lang="en-US" b="1" dirty="0" smtClean="0"/>
          </a:p>
          <a:p>
            <a:pPr lvl="1"/>
            <a:r>
              <a:rPr lang="en-US" b="1" dirty="0" smtClean="0"/>
              <a:t>mm </a:t>
            </a:r>
            <a:r>
              <a:rPr lang="en-US" b="1" dirty="0" err="1" smtClean="0"/>
              <a:t>menuconfig</a:t>
            </a:r>
            <a:endParaRPr lang="en-US" b="1" dirty="0" smtClean="0"/>
          </a:p>
          <a:p>
            <a:pPr lvl="1"/>
            <a:r>
              <a:rPr lang="en-US" b="1" dirty="0" smtClean="0"/>
              <a:t>Device Drivers  </a:t>
            </a:r>
            <a:r>
              <a:rPr lang="en-US" b="1" dirty="0" smtClean="0"/>
              <a:t>---&gt;</a:t>
            </a:r>
          </a:p>
          <a:p>
            <a:pPr lvl="1">
              <a:buNone/>
            </a:pPr>
            <a:r>
              <a:rPr lang="en-US" b="1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&gt; SPI support  ---&gt;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– </a:t>
            </a:r>
            <a:r>
              <a:rPr lang="en-US" altLang="zh-TW" dirty="0" smtClean="0"/>
              <a:t>SPI</a:t>
            </a:r>
            <a:r>
              <a:rPr dirty="0" smtClean="0"/>
              <a:t> </a:t>
            </a:r>
            <a:r>
              <a:rPr lang="en-US" altLang="zh-TW" dirty="0" smtClean="0"/>
              <a:t>Driver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4"/>
            <a:ext cx="57054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MTD </a:t>
            </a:r>
            <a:r>
              <a:rPr lang="en-US" altLang="zh-TW" dirty="0" smtClean="0"/>
              <a:t>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MTD info</a:t>
            </a:r>
          </a:p>
          <a:p>
            <a:pPr lvl="1"/>
            <a:r>
              <a:rPr lang="en-US" altLang="zh-TW" b="1" dirty="0" err="1" smtClean="0"/>
              <a:t>mtdinfo</a:t>
            </a:r>
            <a:r>
              <a:rPr lang="en-US" altLang="zh-TW" b="1" dirty="0" smtClean="0"/>
              <a:t> [</a:t>
            </a:r>
            <a:r>
              <a:rPr lang="en-US" altLang="zh-TW" b="1" dirty="0" err="1" smtClean="0"/>
              <a:t>mtd</a:t>
            </a:r>
            <a:r>
              <a:rPr lang="en-US" altLang="zh-TW" b="1" dirty="0" smtClean="0"/>
              <a:t> device]</a:t>
            </a:r>
          </a:p>
          <a:p>
            <a:pPr lvl="1">
              <a:buNone/>
            </a:pPr>
            <a:r>
              <a:rPr lang="en-US" altLang="zh-TW" b="1" dirty="0" smtClean="0"/>
              <a:t>	example : </a:t>
            </a:r>
            <a:r>
              <a:rPr lang="en-US" altLang="zh-TW" b="1" dirty="0" err="1" smtClean="0"/>
              <a:t>mtdinfo</a:t>
            </a:r>
            <a:r>
              <a:rPr lang="en-US" altLang="zh-TW" b="1" dirty="0" smtClean="0"/>
              <a:t> /dev/mtd2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cat /proc/</a:t>
            </a:r>
            <a:r>
              <a:rPr lang="en-US" altLang="zh-TW" b="1" dirty="0" err="1" smtClean="0"/>
              <a:t>mtd</a:t>
            </a:r>
            <a:endParaRPr lang="en-US" altLang="zh-TW" b="1" dirty="0" smtClean="0"/>
          </a:p>
          <a:p>
            <a:r>
              <a:rPr lang="en-US" altLang="zh-TW" b="1" dirty="0" smtClean="0"/>
              <a:t>Erase	</a:t>
            </a:r>
            <a:endParaRPr lang="en-US" b="1" dirty="0" smtClean="0"/>
          </a:p>
          <a:p>
            <a:pPr lvl="1"/>
            <a:r>
              <a:rPr lang="en-US" b="1" dirty="0" err="1" smtClean="0"/>
              <a:t>flash_erase</a:t>
            </a:r>
            <a:r>
              <a:rPr lang="en-US" b="1" dirty="0" smtClean="0"/>
              <a:t> [</a:t>
            </a:r>
            <a:r>
              <a:rPr lang="en-US" b="1" dirty="0" err="1" smtClean="0"/>
              <a:t>mtd</a:t>
            </a:r>
            <a:r>
              <a:rPr lang="en-US" b="1" dirty="0" smtClean="0"/>
              <a:t> device] [start block] [erase block number]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example : </a:t>
            </a:r>
            <a:r>
              <a:rPr lang="en-US" b="1" dirty="0" err="1" smtClean="0"/>
              <a:t>flash_erase</a:t>
            </a:r>
            <a:r>
              <a:rPr lang="en-US" b="1" dirty="0" smtClean="0"/>
              <a:t> /dev/mtd2 0 640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640</a:t>
            </a:r>
            <a:r>
              <a:rPr b="1" dirty="0" smtClean="0"/>
              <a:t>可以從</a:t>
            </a:r>
            <a:r>
              <a:rPr lang="en-US" altLang="zh-TW" b="1" dirty="0" err="1" smtClean="0"/>
              <a:t>mtdinfo</a:t>
            </a:r>
            <a:r>
              <a:rPr b="1" dirty="0" smtClean="0"/>
              <a:t>得到</a:t>
            </a:r>
            <a:endParaRPr lang="en-US" b="1" dirty="0" smtClean="0"/>
          </a:p>
          <a:p>
            <a:r>
              <a:rPr lang="en-US" altLang="zh-TW" b="1" dirty="0" smtClean="0"/>
              <a:t>Copy to </a:t>
            </a:r>
            <a:r>
              <a:rPr lang="en-US" altLang="zh-TW" b="1" dirty="0" err="1" smtClean="0"/>
              <a:t>Mtd</a:t>
            </a:r>
            <a:r>
              <a:rPr lang="en-US" altLang="zh-TW" b="1" dirty="0" smtClean="0"/>
              <a:t> device</a:t>
            </a:r>
          </a:p>
          <a:p>
            <a:pPr lvl="1"/>
            <a:r>
              <a:rPr lang="en-US" b="1" dirty="0" err="1" smtClean="0"/>
              <a:t>flashcp</a:t>
            </a:r>
            <a:r>
              <a:rPr lang="en-US" b="1" dirty="0" smtClean="0"/>
              <a:t> [file] [</a:t>
            </a:r>
            <a:r>
              <a:rPr lang="en-US" b="1" dirty="0" err="1" smtClean="0"/>
              <a:t>mtd</a:t>
            </a:r>
            <a:r>
              <a:rPr lang="en-US" b="1" dirty="0" smtClean="0"/>
              <a:t> device]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example : </a:t>
            </a:r>
            <a:r>
              <a:rPr lang="en-US" b="1" dirty="0" err="1" smtClean="0"/>
              <a:t>flashcp</a:t>
            </a:r>
            <a:r>
              <a:rPr lang="en-US" b="1" dirty="0" smtClean="0"/>
              <a:t> ~/</a:t>
            </a:r>
            <a:r>
              <a:rPr lang="en-US" b="1" dirty="0" err="1" smtClean="0"/>
              <a:t>uInitrd</a:t>
            </a:r>
            <a:r>
              <a:rPr lang="en-US" b="1" dirty="0" smtClean="0"/>
              <a:t> /dev/mtd2</a:t>
            </a:r>
          </a:p>
          <a:p>
            <a:pPr lvl="1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MTD Usage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Booting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pPr>
              <a:buNone/>
            </a:pPr>
            <a:r>
              <a:rPr b="1" dirty="0" smtClean="0"/>
              <a:t>依照</a:t>
            </a:r>
            <a:r>
              <a:rPr lang="en-US" altLang="zh-TW" b="1" dirty="0" smtClean="0"/>
              <a:t>Flash </a:t>
            </a:r>
            <a:r>
              <a:rPr b="1" dirty="0" smtClean="0"/>
              <a:t>的規劃，</a:t>
            </a:r>
            <a:r>
              <a:rPr lang="en-US" b="1" dirty="0" smtClean="0"/>
              <a:t>in u-boot</a:t>
            </a:r>
            <a:endParaRPr lang="en-US" altLang="zh-TW" b="1" dirty="0" smtClean="0"/>
          </a:p>
          <a:p>
            <a:pPr>
              <a:buFont typeface="+mj-lt"/>
              <a:buAutoNum type="arabicPeriod"/>
            </a:pPr>
            <a:r>
              <a:rPr lang="en-US" altLang="zh-TW" b="1" dirty="0" smtClean="0"/>
              <a:t>Copy file to DDR from flash</a:t>
            </a:r>
          </a:p>
          <a:p>
            <a:pPr lvl="1"/>
            <a:r>
              <a:rPr lang="en-US" altLang="zh-TW" b="1" dirty="0" err="1" smtClean="0"/>
              <a:t>uImage</a:t>
            </a:r>
            <a:r>
              <a:rPr lang="en-US" altLang="zh-TW" b="1" dirty="0" smtClean="0"/>
              <a:t> : </a:t>
            </a:r>
            <a:r>
              <a:rPr lang="en-US" altLang="zh-TW" b="1" dirty="0" err="1" smtClean="0"/>
              <a:t>mdma</a:t>
            </a:r>
            <a:r>
              <a:rPr lang="en-US" altLang="zh-TW" b="1" dirty="0" smtClean="0"/>
              <a:t> 0x50000000 0x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0060000 </a:t>
            </a:r>
            <a:r>
              <a:rPr lang="en-US" altLang="zh-TW" b="1" dirty="0" smtClean="0">
                <a:solidFill>
                  <a:srgbClr val="FF0000"/>
                </a:solidFill>
              </a:rPr>
              <a:t>0x50000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uInitrd</a:t>
            </a:r>
            <a:r>
              <a:rPr lang="en-US" altLang="zh-TW" b="1" dirty="0" smtClean="0"/>
              <a:t> : </a:t>
            </a:r>
            <a:r>
              <a:rPr lang="en-US" altLang="zh-TW" b="1" dirty="0" err="1" smtClean="0"/>
              <a:t>mdma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0x51000000 0x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0560000 </a:t>
            </a:r>
            <a:r>
              <a:rPr lang="en-US" altLang="zh-TW" b="1" dirty="0" smtClean="0">
                <a:solidFill>
                  <a:srgbClr val="FF0000"/>
                </a:solidFill>
              </a:rPr>
              <a:t>0x2800000</a:t>
            </a:r>
          </a:p>
          <a:p>
            <a:pPr lvl="1"/>
            <a:r>
              <a:rPr lang="en-US" altLang="zh-TW" b="1" dirty="0" err="1" smtClean="0"/>
              <a:t>d</a:t>
            </a:r>
            <a:r>
              <a:rPr lang="en-US" altLang="zh-TW" b="1" dirty="0" err="1" smtClean="0"/>
              <a:t>tb</a:t>
            </a:r>
            <a:r>
              <a:rPr lang="en-US" altLang="zh-TW" b="1" dirty="0" smtClean="0"/>
              <a:t> : </a:t>
            </a:r>
            <a:r>
              <a:rPr lang="en-US" altLang="zh-TW" b="1" dirty="0" err="1" smtClean="0"/>
              <a:t>mdma</a:t>
            </a:r>
            <a:r>
              <a:rPr lang="en-US" altLang="zh-TW" b="1" dirty="0" smtClean="0"/>
              <a:t> 0x54000000 0x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2D60000 </a:t>
            </a:r>
            <a:r>
              <a:rPr lang="en-US" altLang="zh-TW" b="1" dirty="0" smtClean="0">
                <a:solidFill>
                  <a:srgbClr val="FF0000"/>
                </a:solidFill>
              </a:rPr>
              <a:t>0x10000</a:t>
            </a:r>
          </a:p>
          <a:p>
            <a:pPr>
              <a:buFont typeface="+mj-lt"/>
              <a:buAutoNum type="arabicPeriod"/>
            </a:pPr>
            <a:r>
              <a:rPr lang="en-US" altLang="zh-TW" b="1" dirty="0" smtClean="0"/>
              <a:t>Switch SPI-Nor AHB to APB	</a:t>
            </a:r>
            <a:endParaRPr lang="en-US" b="1" dirty="0" smtClean="0"/>
          </a:p>
          <a:p>
            <a:pPr lvl="1"/>
            <a:r>
              <a:rPr lang="en-US" b="1" dirty="0" err="1" smtClean="0"/>
              <a:t>mw.l</a:t>
            </a:r>
            <a:r>
              <a:rPr lang="en-US" b="1" dirty="0" smtClean="0"/>
              <a:t> 0x0908004c 0x01</a:t>
            </a:r>
          </a:p>
          <a:p>
            <a:pPr>
              <a:buFont typeface="+mj-lt"/>
              <a:buAutoNum type="arabicPeriod"/>
            </a:pPr>
            <a:r>
              <a:rPr lang="en-US" altLang="zh-TW" b="1" dirty="0" err="1" smtClean="0"/>
              <a:t>Bootm</a:t>
            </a:r>
            <a:endParaRPr lang="en-US" altLang="zh-TW" b="1" dirty="0" smtClean="0"/>
          </a:p>
          <a:p>
            <a:pPr lvl="1"/>
            <a:r>
              <a:rPr lang="en-US" b="1" dirty="0" err="1" smtClean="0"/>
              <a:t>bootm</a:t>
            </a:r>
            <a:r>
              <a:rPr lang="en-US" b="1" dirty="0" smtClean="0"/>
              <a:t> 0x50000000 0x051000000 0x54000000</a:t>
            </a:r>
          </a:p>
          <a:p>
            <a:pPr lvl="1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Booting From Flash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待解決問題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b="1" dirty="0" smtClean="0"/>
              <a:t>Booting</a:t>
            </a:r>
            <a:r>
              <a:rPr b="1" dirty="0" smtClean="0"/>
              <a:t>時，須先執行</a:t>
            </a:r>
            <a:r>
              <a:rPr lang="en-US" altLang="zh-TW" b="1" dirty="0" err="1" smtClean="0"/>
              <a:t>Spi</a:t>
            </a:r>
            <a:r>
              <a:rPr lang="en-US" altLang="zh-TW" b="1" dirty="0" smtClean="0"/>
              <a:t>-Nor AHB/APB</a:t>
            </a:r>
            <a:r>
              <a:rPr b="1" dirty="0" smtClean="0"/>
              <a:t>切換不合理，思考</a:t>
            </a:r>
            <a:r>
              <a:rPr lang="en-US" b="1" dirty="0" smtClean="0"/>
              <a:t>kernel driver</a:t>
            </a:r>
            <a:r>
              <a:rPr b="1" dirty="0" smtClean="0"/>
              <a:t>的修正方式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b="1" dirty="0" smtClean="0"/>
              <a:t>目前台北使用的</a:t>
            </a:r>
            <a:r>
              <a:rPr lang="en-US" altLang="zh-TW" b="1" dirty="0" smtClean="0"/>
              <a:t>source code</a:t>
            </a:r>
            <a:r>
              <a:rPr b="1" dirty="0" smtClean="0"/>
              <a:t>，在啟</a:t>
            </a:r>
            <a:r>
              <a:rPr lang="en-US" altLang="zh-TW" b="1" dirty="0" err="1" smtClean="0"/>
              <a:t>spi</a:t>
            </a:r>
            <a:r>
              <a:rPr lang="en-US" altLang="zh-TW" b="1" dirty="0" smtClean="0"/>
              <a:t> controller</a:t>
            </a:r>
            <a:r>
              <a:rPr b="1" dirty="0" smtClean="0"/>
              <a:t>後，不可以開啟</a:t>
            </a:r>
            <a:r>
              <a:rPr lang="en-US" altLang="zh-TW" b="1" dirty="0" smtClean="0"/>
              <a:t>DMA controller</a:t>
            </a:r>
            <a:r>
              <a:rPr b="1" dirty="0" smtClean="0"/>
              <a:t>，會造成資料傳輸的問題，應該是</a:t>
            </a:r>
            <a:r>
              <a:rPr lang="en-US" altLang="zh-TW" b="1" dirty="0" smtClean="0"/>
              <a:t>driver</a:t>
            </a:r>
            <a:r>
              <a:rPr b="1" dirty="0" smtClean="0"/>
              <a:t>與</a:t>
            </a:r>
            <a:r>
              <a:rPr lang="en-US" altLang="zh-TW" b="1" dirty="0" smtClean="0"/>
              <a:t>IP</a:t>
            </a:r>
            <a:r>
              <a:rPr b="1" dirty="0" smtClean="0"/>
              <a:t>匹配上有問題。</a:t>
            </a:r>
            <a:endParaRPr lang="en-US" altLang="zh-TW" b="1" dirty="0" smtClean="0"/>
          </a:p>
          <a:p>
            <a:pPr>
              <a:buFont typeface="+mj-lt"/>
              <a:buAutoNum type="arabicPeriod"/>
            </a:pPr>
            <a:r>
              <a:rPr lang="en-US" altLang="zh-TW" b="1" dirty="0" smtClean="0"/>
              <a:t>SPI-Nor IP </a:t>
            </a:r>
            <a:r>
              <a:rPr lang="en-US" altLang="zh-TW" b="1" dirty="0" smtClean="0"/>
              <a:t>4 I/O</a:t>
            </a:r>
            <a:r>
              <a:rPr lang="en-US" b="1" dirty="0" smtClean="0"/>
              <a:t> </a:t>
            </a:r>
            <a:r>
              <a:rPr lang="en-US" altLang="zh-TW" b="1" dirty="0" smtClean="0">
                <a:latin typeface="新細明體"/>
                <a:ea typeface="新細明體"/>
              </a:rPr>
              <a:t>↹</a:t>
            </a:r>
            <a:r>
              <a:rPr lang="en-US" b="1" dirty="0" smtClean="0"/>
              <a:t> 2 </a:t>
            </a:r>
            <a:r>
              <a:rPr lang="en-US" b="1" dirty="0" smtClean="0"/>
              <a:t>I/O </a:t>
            </a:r>
            <a:r>
              <a:rPr b="1" dirty="0" smtClean="0"/>
              <a:t>與 </a:t>
            </a:r>
            <a:r>
              <a:rPr lang="en-US" b="1" dirty="0" smtClean="0"/>
              <a:t>address 4byte mode </a:t>
            </a:r>
            <a:r>
              <a:rPr lang="en-US" altLang="zh-TW" b="1" dirty="0" smtClean="0">
                <a:latin typeface="新細明體"/>
                <a:ea typeface="新細明體"/>
              </a:rPr>
              <a:t>↹</a:t>
            </a:r>
            <a:r>
              <a:rPr lang="en-US" altLang="zh-TW" b="1" dirty="0" smtClean="0"/>
              <a:t> </a:t>
            </a:r>
            <a:r>
              <a:rPr lang="en-US" b="1" dirty="0" smtClean="0"/>
              <a:t>3byte mode</a:t>
            </a:r>
            <a:r>
              <a:rPr b="1" dirty="0" smtClean="0"/>
              <a:t>需要注意。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altLang="zh-TW" b="1" dirty="0" err="1" smtClean="0"/>
              <a:t>Spi</a:t>
            </a:r>
            <a:r>
              <a:rPr lang="en-US" altLang="zh-TW" b="1" dirty="0" smtClean="0"/>
              <a:t> device node name </a:t>
            </a:r>
            <a:r>
              <a:rPr b="1" dirty="0" smtClean="0"/>
              <a:t>目前</a:t>
            </a:r>
            <a:r>
              <a:rPr lang="en-US" altLang="zh-TW" b="1" dirty="0" smtClean="0"/>
              <a:t>driver</a:t>
            </a:r>
            <a:r>
              <a:rPr b="1" dirty="0" smtClean="0"/>
              <a:t>撰寫上有些瑕疵</a:t>
            </a:r>
            <a:endParaRPr lang="en-US" altLang="zh-TW" b="1" dirty="0" smtClean="0"/>
          </a:p>
          <a:p>
            <a:pPr lvl="1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待解決問題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1814"/>
            <a:ext cx="7929586" cy="160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</a:p>
          <a:p>
            <a:pPr lvl="1"/>
            <a:r>
              <a:rPr lang="en-US" altLang="zh-TW" dirty="0" smtClean="0"/>
              <a:t>HW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</a:t>
            </a:r>
          </a:p>
          <a:p>
            <a:r>
              <a:rPr lang="en-US" altLang="zh-TW" dirty="0" smtClean="0"/>
              <a:t>Compiler</a:t>
            </a:r>
          </a:p>
          <a:p>
            <a:pPr lvl="1"/>
            <a:r>
              <a:rPr lang="en-US" altLang="zh-TW" dirty="0" smtClean="0"/>
              <a:t>Flash </a:t>
            </a:r>
            <a:r>
              <a:rPr dirty="0" smtClean="0"/>
              <a:t>規劃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U-Boot</a:t>
            </a:r>
            <a:r>
              <a:rPr dirty="0" smtClean="0"/>
              <a:t> 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 </a:t>
            </a:r>
            <a:r>
              <a:rPr dirty="0" smtClean="0"/>
              <a:t>修改</a:t>
            </a:r>
            <a:endParaRPr lang="en-US" dirty="0" smtClean="0"/>
          </a:p>
          <a:p>
            <a:r>
              <a:rPr lang="en-US" dirty="0" smtClean="0"/>
              <a:t>MTD</a:t>
            </a:r>
            <a:r>
              <a:rPr dirty="0" smtClean="0"/>
              <a:t> </a:t>
            </a:r>
            <a:r>
              <a:rPr lang="en-US" altLang="zh-TW" dirty="0" smtClean="0"/>
              <a:t>Usage</a:t>
            </a:r>
          </a:p>
          <a:p>
            <a:pPr lvl="1"/>
            <a:r>
              <a:rPr lang="en-US" altLang="zh-TW" dirty="0" smtClean="0"/>
              <a:t>MTD Info</a:t>
            </a:r>
          </a:p>
          <a:p>
            <a:pPr lvl="1"/>
            <a:r>
              <a:rPr lang="en-US" altLang="zh-TW" dirty="0" smtClean="0"/>
              <a:t>MTD Erase</a:t>
            </a:r>
          </a:p>
          <a:p>
            <a:pPr lvl="1"/>
            <a:r>
              <a:rPr lang="en-US" altLang="zh-TW" dirty="0" smtClean="0"/>
              <a:t>MTD Copy</a:t>
            </a:r>
          </a:p>
          <a:p>
            <a:r>
              <a:rPr lang="en-US" dirty="0" smtClean="0"/>
              <a:t>Booting</a:t>
            </a:r>
          </a:p>
          <a:p>
            <a:r>
              <a:rPr dirty="0" smtClean="0"/>
              <a:t>待解決問題</a:t>
            </a:r>
            <a:endParaRPr 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HW</a:t>
            </a:r>
          </a:p>
          <a:p>
            <a:pPr lvl="1"/>
            <a:r>
              <a:rPr lang="en-US" altLang="zh-TW" b="1" dirty="0" smtClean="0"/>
              <a:t>S2C </a:t>
            </a:r>
            <a:r>
              <a:rPr lang="en-US" altLang="zh-TW" b="1" dirty="0" err="1" smtClean="0"/>
              <a:t>fpga</a:t>
            </a:r>
            <a:r>
              <a:rPr lang="en-US" altLang="zh-TW" b="1" dirty="0" smtClean="0"/>
              <a:t> bit file v2.2 (P2S1521A_0624_V2.2_S2C.bit)</a:t>
            </a:r>
          </a:p>
          <a:p>
            <a:r>
              <a:rPr lang="en-US" altLang="zh-TW" b="1" dirty="0" smtClean="0"/>
              <a:t>SW</a:t>
            </a:r>
          </a:p>
          <a:p>
            <a:pPr lvl="1"/>
            <a:r>
              <a:rPr lang="en-US" altLang="zh-TW" b="1" dirty="0" err="1" smtClean="0"/>
              <a:t>Git</a:t>
            </a:r>
            <a:r>
              <a:rPr lang="en-US" altLang="zh-TW" b="1" dirty="0" smtClean="0"/>
              <a:t>  clone </a:t>
            </a:r>
          </a:p>
          <a:p>
            <a:pPr lvl="2"/>
            <a:r>
              <a:rPr lang="en-US" dirty="0" smtClean="0"/>
              <a:t>repo init -u </a:t>
            </a:r>
            <a:r>
              <a:rPr lang="en-US" dirty="0" smtClean="0">
                <a:hlinkClick r:id="rId3"/>
              </a:rPr>
              <a:t>git@10.63.246.9:CDB/manifests/Linaro-15.06/</a:t>
            </a:r>
            <a:r>
              <a:rPr lang="en-US" dirty="0" err="1" smtClean="0">
                <a:hlinkClick r:id="rId3"/>
              </a:rPr>
              <a:t>linux</a:t>
            </a:r>
            <a:r>
              <a:rPr lang="en-US" dirty="0" smtClean="0">
                <a:hlinkClick r:id="rId3"/>
              </a:rPr>
              <a:t>/f2-fpga.git</a:t>
            </a:r>
            <a:endParaRPr lang="en-US" dirty="0" smtClean="0"/>
          </a:p>
          <a:p>
            <a:pPr lvl="2"/>
            <a:r>
              <a:rPr lang="en-US" dirty="0" smtClean="0"/>
              <a:t>repo sync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U-boot</a:t>
            </a:r>
          </a:p>
          <a:p>
            <a:pPr lvl="2"/>
            <a:r>
              <a:rPr lang="en-US" altLang="zh-TW" dirty="0" smtClean="0"/>
              <a:t>Branch : FTK_F2_FPGA</a:t>
            </a:r>
          </a:p>
          <a:p>
            <a:pPr lvl="2"/>
            <a:r>
              <a:rPr lang="en-US" altLang="zh-TW" dirty="0" smtClean="0"/>
              <a:t>Commit id : b5d0410a93cf89e1b2f2ea75cf8bdc506fc26966 </a:t>
            </a:r>
          </a:p>
          <a:p>
            <a:pPr lvl="1"/>
            <a:r>
              <a:rPr lang="en-US" altLang="zh-TW" b="1" dirty="0" smtClean="0"/>
              <a:t>Kernel</a:t>
            </a:r>
          </a:p>
          <a:p>
            <a:pPr lvl="2"/>
            <a:r>
              <a:rPr lang="en-US" altLang="zh-TW" dirty="0" smtClean="0"/>
              <a:t>Branch : FTK_F2_FPGA</a:t>
            </a:r>
          </a:p>
          <a:p>
            <a:pPr lvl="2"/>
            <a:r>
              <a:rPr lang="en-US" altLang="zh-TW" dirty="0" smtClean="0"/>
              <a:t>Commit id : 9ff2a741255919040f193d466bab0249ef924679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Buildroot</a:t>
            </a:r>
            <a:endParaRPr lang="en-US" altLang="zh-TW" b="1" dirty="0" smtClean="0"/>
          </a:p>
          <a:p>
            <a:pPr lvl="2"/>
            <a:r>
              <a:rPr lang="en-US" altLang="zh-TW" dirty="0" smtClean="0"/>
              <a:t>Branch : FTK_F2_FPGA</a:t>
            </a:r>
          </a:p>
          <a:p>
            <a:pPr lvl="2"/>
            <a:r>
              <a:rPr lang="en-US" altLang="zh-TW" dirty="0" smtClean="0"/>
              <a:t>Commit id : 2397f9c1124fc26b3761d30c52f82b7782d43a51 </a:t>
            </a:r>
          </a:p>
          <a:p>
            <a:pPr lvl="1"/>
            <a:r>
              <a:rPr lang="en-US" altLang="zh-TW" b="1" dirty="0" smtClean="0"/>
              <a:t>Build</a:t>
            </a:r>
          </a:p>
          <a:p>
            <a:pPr lvl="2"/>
            <a:r>
              <a:rPr lang="en-US" altLang="zh-TW" dirty="0" smtClean="0"/>
              <a:t>Branch : develop</a:t>
            </a:r>
          </a:p>
          <a:p>
            <a:pPr lvl="2"/>
            <a:r>
              <a:rPr lang="en-US" altLang="zh-TW" dirty="0" smtClean="0"/>
              <a:t>Commit id : 2a648fff7c2fd4579c5e090b14316e0cec377491</a:t>
            </a:r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Compiler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2714612" y="1142988"/>
            <a:ext cx="6286544" cy="3714776"/>
          </a:xfrm>
        </p:spPr>
        <p:txBody>
          <a:bodyPr/>
          <a:lstStyle/>
          <a:p>
            <a:r>
              <a:rPr lang="en-US" sz="1200" b="1" dirty="0" smtClean="0"/>
              <a:t>MTD0</a:t>
            </a:r>
            <a:endParaRPr lang="en-US" altLang="zh-TW" sz="1200" b="1" dirty="0" smtClean="0"/>
          </a:p>
          <a:p>
            <a:pPr lvl="1"/>
            <a:r>
              <a:rPr lang="en-US" altLang="zh-TW" sz="1200" b="1" dirty="0" smtClean="0"/>
              <a:t>U-Boot</a:t>
            </a:r>
          </a:p>
          <a:p>
            <a:pPr lvl="2"/>
            <a:r>
              <a:rPr lang="en-US" altLang="zh-TW" sz="1000" b="1" dirty="0" smtClean="0"/>
              <a:t>0x00000000 ~ 0x00040000,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0x40000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200" b="1" dirty="0" smtClean="0"/>
              <a:t>ENV</a:t>
            </a:r>
            <a:r>
              <a:rPr lang="en-US" sz="1200" b="1" dirty="0" smtClean="0"/>
              <a:t> </a:t>
            </a:r>
            <a:r>
              <a:rPr lang="en-US" altLang="zh-TW" sz="1200" b="1" dirty="0" smtClean="0"/>
              <a:t>	</a:t>
            </a:r>
            <a:endParaRPr lang="en-US" altLang="zh-TW" sz="1200" b="1" dirty="0" smtClean="0"/>
          </a:p>
          <a:p>
            <a:pPr lvl="2"/>
            <a:r>
              <a:rPr lang="en-US" altLang="zh-TW" sz="1000" b="1" dirty="0" smtClean="0"/>
              <a:t>0x00040000 ~ 0x00060000,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0x20000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/>
              <a:t>MTD1</a:t>
            </a:r>
          </a:p>
          <a:p>
            <a:pPr lvl="1"/>
            <a:r>
              <a:rPr lang="en-US" altLang="zh-TW" sz="1200" b="1" dirty="0" err="1" smtClean="0"/>
              <a:t>uImage</a:t>
            </a:r>
            <a:endParaRPr lang="en-US" altLang="zh-TW" sz="1200" b="1" dirty="0" smtClean="0"/>
          </a:p>
          <a:p>
            <a:pPr lvl="2"/>
            <a:r>
              <a:rPr lang="en-US" altLang="zh-TW" sz="1000" b="1" dirty="0" smtClean="0"/>
              <a:t>0x00060000 ~ 0x00560000,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0x500000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/>
              <a:t>MTD2</a:t>
            </a:r>
            <a:endParaRPr lang="en-US" altLang="zh-TW" sz="1200" b="1" dirty="0" smtClean="0"/>
          </a:p>
          <a:p>
            <a:pPr lvl="1"/>
            <a:r>
              <a:rPr lang="en-US" altLang="zh-TW" sz="1200" b="1" dirty="0" err="1" smtClean="0"/>
              <a:t>uInitrd</a:t>
            </a:r>
            <a:r>
              <a:rPr lang="en-US" altLang="zh-TW" sz="1200" b="1" dirty="0" smtClean="0"/>
              <a:t>(rootfs.jffs2)</a:t>
            </a:r>
            <a:endParaRPr lang="en-US" altLang="zh-TW" sz="1200" b="1" dirty="0" smtClean="0"/>
          </a:p>
          <a:p>
            <a:pPr lvl="2"/>
            <a:r>
              <a:rPr lang="en-US" altLang="zh-TW" sz="1000" b="1" dirty="0" smtClean="0"/>
              <a:t>0x00560000 ~ 0x02d60000,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0x2800000 </a:t>
            </a:r>
          </a:p>
          <a:p>
            <a:r>
              <a:rPr lang="en-US" altLang="zh-TW" sz="1200" b="1" dirty="0" smtClean="0"/>
              <a:t>MTD3</a:t>
            </a:r>
            <a:endParaRPr lang="en-US" altLang="zh-TW" sz="1200" b="1" dirty="0" smtClean="0"/>
          </a:p>
          <a:p>
            <a:pPr lvl="1"/>
            <a:r>
              <a:rPr lang="en-US" altLang="zh-TW" sz="1200" b="1" dirty="0" smtClean="0"/>
              <a:t>board.dtb</a:t>
            </a:r>
          </a:p>
          <a:p>
            <a:pPr lvl="2"/>
            <a:r>
              <a:rPr lang="en-US" altLang="zh-TW" sz="1000" b="1" dirty="0" smtClean="0"/>
              <a:t>0x02d60000 ~ 0x02d70000,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0x10000 </a:t>
            </a:r>
          </a:p>
          <a:p>
            <a:r>
              <a:rPr lang="en-US" altLang="zh-TW" sz="1200" b="1" dirty="0" smtClean="0"/>
              <a:t>MTD4</a:t>
            </a:r>
            <a:endParaRPr lang="en-US" altLang="zh-TW" sz="1200" b="1" dirty="0" smtClean="0"/>
          </a:p>
          <a:p>
            <a:pPr lvl="1"/>
            <a:r>
              <a:rPr lang="en-US" altLang="zh-TW" sz="1200" b="1" dirty="0" smtClean="0"/>
              <a:t>data</a:t>
            </a:r>
            <a:endParaRPr lang="en-US" altLang="zh-TW" sz="1200" b="1" dirty="0" smtClean="0"/>
          </a:p>
          <a:p>
            <a:pPr lvl="2"/>
            <a:r>
              <a:rPr lang="en-US" altLang="zh-TW" sz="1000" b="1" dirty="0" smtClean="0"/>
              <a:t>0x02d70000 ~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endParaRPr lang="en-US" altLang="zh-TW" sz="1000" b="1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Flash </a:t>
            </a:r>
            <a:r>
              <a:rPr dirty="0" smtClean="0"/>
              <a:t>規劃 </a:t>
            </a:r>
            <a:r>
              <a:rPr lang="en-US" dirty="0" smtClean="0"/>
              <a:t>– 20160715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1571616"/>
            <a:ext cx="1714512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ENV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42910" y="2000244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642910" y="1142988"/>
            <a:ext cx="1714512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U-Boot</a:t>
            </a:r>
            <a:endParaRPr lang="zh-TW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642910" y="2786062"/>
            <a:ext cx="171451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Buildroot</a:t>
            </a:r>
            <a:endParaRPr lang="zh-TW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42910" y="3571880"/>
            <a:ext cx="1714512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dts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642910" y="4357698"/>
            <a:ext cx="1714512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Mx25u51245g default setting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File : drivers/</a:t>
            </a:r>
            <a:r>
              <a:rPr lang="en-US" altLang="zh-TW" b="1" dirty="0" err="1" smtClean="0"/>
              <a:t>mtd</a:t>
            </a:r>
            <a:r>
              <a:rPr lang="en-US" altLang="zh-TW" b="1" dirty="0" smtClean="0"/>
              <a:t>/</a:t>
            </a:r>
            <a:r>
              <a:rPr lang="en-US" altLang="zh-TW" b="1" dirty="0" err="1" smtClean="0"/>
              <a:t>spi</a:t>
            </a:r>
            <a:r>
              <a:rPr lang="en-US" altLang="zh-TW" b="1" dirty="0" smtClean="0"/>
              <a:t>/</a:t>
            </a:r>
            <a:r>
              <a:rPr lang="en-US" altLang="zh-TW" b="1" dirty="0" err="1" smtClean="0"/>
              <a:t>macronix.c</a:t>
            </a:r>
            <a:r>
              <a:rPr lang="en-US" altLang="zh-TW" b="1" dirty="0" smtClean="0"/>
              <a:t> </a:t>
            </a:r>
          </a:p>
          <a:p>
            <a:pPr lvl="1"/>
            <a:r>
              <a:rPr b="1" dirty="0" smtClean="0"/>
              <a:t>修改</a:t>
            </a:r>
            <a:r>
              <a:rPr lang="en-US" altLang="zh-TW" b="1" dirty="0" err="1" smtClean="0"/>
              <a:t>spi_flash_probe_macronixs</a:t>
            </a:r>
            <a:r>
              <a:rPr b="1" dirty="0" smtClean="0"/>
              <a:t>內</a:t>
            </a:r>
            <a:endParaRPr lang="en-US" altLang="zh-TW" b="1" dirty="0" smtClean="0"/>
          </a:p>
          <a:p>
            <a:pPr lvl="1">
              <a:buNone/>
            </a:pPr>
            <a:r>
              <a:rPr b="1" dirty="0" smtClean="0"/>
              <a:t>        </a:t>
            </a:r>
            <a:r>
              <a:rPr lang="en-US" altLang="zh-TW" b="1" dirty="0" err="1" smtClean="0"/>
              <a:t>spi_flash_cmd_write_status</a:t>
            </a:r>
            <a:r>
              <a:rPr lang="en-US" altLang="zh-TW" b="1" dirty="0" smtClean="0"/>
              <a:t>(flash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0x40</a:t>
            </a:r>
            <a:r>
              <a:rPr lang="en-US" altLang="zh-TW" b="1" dirty="0" smtClean="0"/>
              <a:t>);</a:t>
            </a:r>
          </a:p>
          <a:p>
            <a:pPr lvl="1">
              <a:buNone/>
            </a:pPr>
            <a:r>
              <a:rPr lang="en-US" altLang="zh-TW" b="1" dirty="0" smtClean="0"/>
              <a:t>	</a:t>
            </a:r>
            <a:r>
              <a:rPr b="1" dirty="0" smtClean="0"/>
              <a:t>將</a:t>
            </a:r>
            <a:r>
              <a:rPr lang="en-US" altLang="zh-TW" b="1" dirty="0" smtClean="0"/>
              <a:t>0x00</a:t>
            </a:r>
            <a:r>
              <a:rPr b="1" dirty="0" smtClean="0"/>
              <a:t>改為</a:t>
            </a:r>
            <a:r>
              <a:rPr lang="en-US" altLang="zh-TW" b="1" dirty="0" smtClean="0"/>
              <a:t>0x40</a:t>
            </a:r>
            <a:r>
              <a:rPr b="1" dirty="0" smtClean="0"/>
              <a:t>，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這是將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Quad Enable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設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為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，確保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4 I/O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模式可以正常執行</a:t>
            </a:r>
            <a:r>
              <a:rPr b="1" dirty="0" smtClean="0"/>
              <a:t>。</a:t>
            </a:r>
            <a:endParaRPr lang="en-US" b="1" dirty="0" smtClean="0"/>
          </a:p>
          <a:p>
            <a:pPr lvl="1"/>
            <a:r>
              <a:rPr lang="en-US" altLang="zh-TW" b="1" dirty="0" smtClean="0"/>
              <a:t>4 I/O</a:t>
            </a:r>
            <a:r>
              <a:rPr b="1" dirty="0" smtClean="0"/>
              <a:t> </a:t>
            </a:r>
            <a:r>
              <a:rPr lang="zh-TW" altLang="en-US" b="1" dirty="0" smtClean="0">
                <a:latin typeface="新細明體"/>
                <a:ea typeface="新細明體"/>
              </a:rPr>
              <a:t>↹</a:t>
            </a:r>
            <a:r>
              <a:rPr b="1" dirty="0" smtClean="0"/>
              <a:t> </a:t>
            </a:r>
            <a:r>
              <a:rPr lang="en-US" b="1" dirty="0" smtClean="0"/>
              <a:t>2 I/O </a:t>
            </a:r>
            <a:r>
              <a:rPr b="1" dirty="0" smtClean="0"/>
              <a:t>注意事項</a:t>
            </a:r>
            <a:endParaRPr lang="en-US" b="1" dirty="0" smtClean="0"/>
          </a:p>
          <a:p>
            <a:pPr lvl="2"/>
            <a:r>
              <a:rPr lang="en-US" altLang="zh-TW" b="1" dirty="0" smtClean="0"/>
              <a:t>SCU 0x31000328 </a:t>
            </a:r>
            <a:r>
              <a:rPr b="1" dirty="0" smtClean="0"/>
              <a:t>數值</a:t>
            </a:r>
            <a:r>
              <a:rPr lang="en-US" b="1" dirty="0" smtClean="0"/>
              <a:t>0x10E </a:t>
            </a:r>
            <a:r>
              <a:rPr b="1" dirty="0" smtClean="0">
                <a:latin typeface="新細明體"/>
                <a:ea typeface="新細明體"/>
              </a:rPr>
              <a:t>↹ </a:t>
            </a:r>
            <a:r>
              <a:rPr lang="en-US" b="1" dirty="0" smtClean="0">
                <a:latin typeface="新細明體"/>
                <a:ea typeface="新細明體"/>
              </a:rPr>
              <a:t>0x10D (</a:t>
            </a:r>
            <a:r>
              <a:rPr lang="en-US" b="1" dirty="0" err="1" smtClean="0">
                <a:latin typeface="新細明體"/>
                <a:ea typeface="新細明體"/>
              </a:rPr>
              <a:t>So</a:t>
            </a:r>
            <a:r>
              <a:rPr lang="en-US" altLang="zh-TW" b="1" dirty="0" err="1" smtClean="0">
                <a:latin typeface="新細明體"/>
                <a:ea typeface="新細明體"/>
              </a:rPr>
              <a:t>C</a:t>
            </a:r>
            <a:r>
              <a:rPr b="1" dirty="0" smtClean="0">
                <a:latin typeface="新細明體"/>
                <a:ea typeface="新細明體"/>
              </a:rPr>
              <a:t> </a:t>
            </a:r>
            <a:r>
              <a:rPr lang="en-US" altLang="zh-TW" b="1" dirty="0" smtClean="0">
                <a:latin typeface="新細明體"/>
                <a:ea typeface="新細明體"/>
              </a:rPr>
              <a:t>Spec.</a:t>
            </a:r>
            <a:r>
              <a:rPr lang="en-US" b="1" dirty="0" smtClean="0">
                <a:latin typeface="新細明體"/>
                <a:ea typeface="新細明體"/>
              </a:rPr>
              <a:t>)</a:t>
            </a:r>
            <a:endParaRPr lang="en-US" b="1" dirty="0" smtClean="0"/>
          </a:p>
          <a:p>
            <a:pPr lvl="2"/>
            <a:r>
              <a:rPr lang="en-US" altLang="zh-TW" b="1" dirty="0" smtClean="0"/>
              <a:t>QE</a:t>
            </a:r>
            <a:r>
              <a:rPr b="1" dirty="0" smtClean="0"/>
              <a:t>設成</a:t>
            </a:r>
            <a:r>
              <a:rPr lang="en-US" b="1" dirty="0" smtClean="0"/>
              <a:t>1</a:t>
            </a:r>
            <a:r>
              <a:rPr b="1" dirty="0" smtClean="0"/>
              <a:t>是</a:t>
            </a:r>
            <a:r>
              <a:rPr lang="en-US" b="1" dirty="0" smtClean="0"/>
              <a:t>4 I/</a:t>
            </a:r>
            <a:r>
              <a:rPr lang="en-US" altLang="zh-TW" b="1" dirty="0" smtClean="0"/>
              <a:t>O</a:t>
            </a:r>
            <a:r>
              <a:rPr b="1" dirty="0" smtClean="0"/>
              <a:t>必要條件</a:t>
            </a:r>
            <a:r>
              <a:rPr lang="en-US" b="1" dirty="0" smtClean="0"/>
              <a:t>(flash Spec)</a:t>
            </a:r>
          </a:p>
          <a:p>
            <a:pPr lvl="1"/>
            <a:r>
              <a:rPr b="1" dirty="0" smtClean="0"/>
              <a:t>目前</a:t>
            </a:r>
            <a:r>
              <a:rPr lang="en-US" b="1" dirty="0" smtClean="0"/>
              <a:t>bit file </a:t>
            </a:r>
            <a:r>
              <a:rPr b="1" dirty="0" smtClean="0"/>
              <a:t>版本，</a:t>
            </a:r>
            <a:r>
              <a:rPr lang="en-US" b="1" dirty="0" smtClean="0"/>
              <a:t>SCU 0x31000328</a:t>
            </a:r>
            <a:r>
              <a:rPr b="1" dirty="0" smtClean="0"/>
              <a:t>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        </a:t>
            </a:r>
            <a:r>
              <a:rPr b="1" dirty="0" smtClean="0"/>
              <a:t>初始值為</a:t>
            </a:r>
            <a:r>
              <a:rPr lang="en-US" b="1" dirty="0" smtClean="0"/>
              <a:t>0x10E(4 I/O)</a:t>
            </a:r>
            <a:r>
              <a:rPr b="1" dirty="0" smtClean="0"/>
              <a:t>，之後可能會改為</a:t>
            </a:r>
            <a:endParaRPr lang="en-US" b="1" dirty="0" smtClean="0"/>
          </a:p>
          <a:p>
            <a:pPr lvl="1">
              <a:buNone/>
            </a:pPr>
            <a:r>
              <a:rPr b="1" dirty="0" smtClean="0"/>
              <a:t> </a:t>
            </a:r>
            <a:r>
              <a:rPr b="1" dirty="0" smtClean="0"/>
              <a:t>       </a:t>
            </a:r>
            <a:r>
              <a:rPr lang="en-US" altLang="zh-TW" b="1" dirty="0" smtClean="0"/>
              <a:t>0x10D(2 I/O)</a:t>
            </a:r>
            <a:r>
              <a:rPr b="1" dirty="0" smtClean="0"/>
              <a:t>。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U-Boot - flash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28674"/>
            <a:ext cx="4000496" cy="391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357818" y="4286260"/>
            <a:ext cx="2071702" cy="2857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ENV</a:t>
            </a:r>
            <a:r>
              <a:rPr b="1" dirty="0" smtClean="0"/>
              <a:t> </a:t>
            </a:r>
            <a:r>
              <a:rPr lang="en-US" altLang="zh-TW" b="1" dirty="0" smtClean="0"/>
              <a:t>Saving Address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File </a:t>
            </a:r>
            <a:r>
              <a:rPr lang="en-US" altLang="zh-TW" b="1" dirty="0" smtClean="0"/>
              <a:t>: include/</a:t>
            </a:r>
            <a:r>
              <a:rPr lang="en-US" altLang="zh-TW" b="1" dirty="0" err="1" smtClean="0"/>
              <a:t>configs</a:t>
            </a:r>
            <a:r>
              <a:rPr lang="en-US" altLang="zh-TW" b="1" dirty="0" smtClean="0"/>
              <a:t>/f2-fpga.h </a:t>
            </a:r>
            <a:endParaRPr lang="en-US" altLang="zh-TW" b="1" dirty="0" smtClean="0"/>
          </a:p>
          <a:p>
            <a:pPr lvl="1"/>
            <a:r>
              <a:rPr b="1" dirty="0" smtClean="0"/>
              <a:t>依照</a:t>
            </a:r>
            <a:r>
              <a:rPr lang="en-US" altLang="zh-TW" b="1" dirty="0" smtClean="0"/>
              <a:t>flash</a:t>
            </a:r>
            <a:r>
              <a:rPr b="1" dirty="0" smtClean="0"/>
              <a:t>規劃，設定</a:t>
            </a:r>
            <a:r>
              <a:rPr lang="en-US" altLang="zh-TW" b="1" dirty="0" smtClean="0"/>
              <a:t>ENV</a:t>
            </a:r>
            <a:r>
              <a:rPr b="1" dirty="0" smtClean="0"/>
              <a:t> </a:t>
            </a:r>
            <a:r>
              <a:rPr lang="en-US" b="1" dirty="0" smtClean="0"/>
              <a:t>Offset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CONFIG_ENV_OFFSET  0x60000 </a:t>
            </a:r>
            <a:r>
              <a:rPr lang="en-US" b="1" dirty="0" smtClean="0">
                <a:latin typeface="新細明體"/>
                <a:ea typeface="新細明體"/>
              </a:rPr>
              <a:t>→ </a:t>
            </a:r>
            <a:r>
              <a:rPr lang="en-US" b="1" dirty="0" smtClean="0">
                <a:solidFill>
                  <a:srgbClr val="FF0000"/>
                </a:solidFill>
              </a:rPr>
              <a:t>0x40000</a:t>
            </a:r>
          </a:p>
          <a:p>
            <a:pPr lvl="1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TEXT Base</a:t>
            </a:r>
          </a:p>
          <a:p>
            <a:pPr lvl="1"/>
            <a:r>
              <a:rPr lang="en-US" altLang="zh-TW" b="1" dirty="0" smtClean="0"/>
              <a:t>File : include/</a:t>
            </a:r>
            <a:r>
              <a:rPr lang="en-US" altLang="zh-TW" b="1" dirty="0" err="1" smtClean="0"/>
              <a:t>configs</a:t>
            </a:r>
            <a:r>
              <a:rPr lang="en-US" altLang="zh-TW" b="1" dirty="0" smtClean="0"/>
              <a:t>/f2-fpga.h </a:t>
            </a:r>
          </a:p>
          <a:p>
            <a:pPr lvl="1"/>
            <a:r>
              <a:rPr b="1" dirty="0" smtClean="0"/>
              <a:t>修改</a:t>
            </a:r>
            <a:r>
              <a:rPr lang="en-US" altLang="zh-TW" b="1" dirty="0" smtClean="0"/>
              <a:t>Text base</a:t>
            </a:r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U-Boot – default setting 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4"/>
            <a:ext cx="42100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357698"/>
            <a:ext cx="4391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142844" y="650863"/>
            <a:ext cx="8858312" cy="4492653"/>
          </a:xfrm>
        </p:spPr>
        <p:txBody>
          <a:bodyPr/>
          <a:lstStyle/>
          <a:p>
            <a:r>
              <a:rPr lang="en-US" altLang="zh-TW" b="1" dirty="0" smtClean="0"/>
              <a:t>Device Tree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File </a:t>
            </a:r>
            <a:r>
              <a:rPr lang="en-US" altLang="zh-TW" b="1" dirty="0" smtClean="0"/>
              <a:t>: arch/arm/boot/</a:t>
            </a:r>
            <a:r>
              <a:rPr lang="en-US" altLang="zh-TW" b="1" dirty="0" err="1" smtClean="0"/>
              <a:t>dts</a:t>
            </a:r>
            <a:r>
              <a:rPr lang="en-US" altLang="zh-TW" b="1" dirty="0" smtClean="0"/>
              <a:t>/f2-fpga.dts </a:t>
            </a:r>
            <a:endParaRPr lang="en-US" altLang="zh-TW" b="1" dirty="0" smtClean="0"/>
          </a:p>
          <a:p>
            <a:pPr lvl="1"/>
            <a:r>
              <a:rPr b="1" dirty="0" smtClean="0"/>
              <a:t>確認</a:t>
            </a:r>
            <a:r>
              <a:rPr lang="en-US" altLang="zh-TW" b="1" dirty="0" smtClean="0"/>
              <a:t>Device Tree</a:t>
            </a:r>
            <a:r>
              <a:rPr b="1" dirty="0" smtClean="0"/>
              <a:t> </a:t>
            </a:r>
            <a:r>
              <a:rPr lang="en-US" altLang="zh-TW" b="1" dirty="0" err="1" smtClean="0"/>
              <a:t>Spi</a:t>
            </a:r>
            <a:r>
              <a:rPr lang="en-US" altLang="zh-TW" b="1" dirty="0" smtClean="0"/>
              <a:t> </a:t>
            </a:r>
            <a:r>
              <a:rPr b="1" dirty="0" smtClean="0"/>
              <a:t>設定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Spi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Vs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Spi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-nor, 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思考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spi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flash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是否應該掛載在</a:t>
            </a:r>
            <a:r>
              <a:rPr lang="en-US" altLang="zh-TW" b="1" dirty="0" err="1" smtClean="0">
                <a:solidFill>
                  <a:schemeClr val="accent6">
                    <a:lumMod val="50000"/>
                  </a:schemeClr>
                </a:solidFill>
              </a:rPr>
              <a:t>spi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 bus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上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還是另外撰寫</a:t>
            </a:r>
            <a:r>
              <a:rPr lang="en-US" altLang="zh-TW" b="1" dirty="0" err="1" smtClean="0">
                <a:solidFill>
                  <a:schemeClr val="accent6">
                    <a:lumMod val="50000"/>
                  </a:schemeClr>
                </a:solidFill>
              </a:rPr>
              <a:t>spi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-nor driver</a:t>
            </a:r>
            <a:r>
              <a:rPr lang="en-US" altLang="zh-TW" b="1" dirty="0" smtClean="0"/>
              <a:t>.</a:t>
            </a:r>
          </a:p>
          <a:p>
            <a:pPr lvl="1"/>
            <a:r>
              <a:rPr b="1" dirty="0" smtClean="0"/>
              <a:t>此外，</a:t>
            </a:r>
            <a:r>
              <a:rPr lang="en-US" b="1" dirty="0" err="1" smtClean="0"/>
              <a:t>spi</a:t>
            </a:r>
            <a:r>
              <a:rPr lang="en-US" b="1" dirty="0" smtClean="0"/>
              <a:t> device name</a:t>
            </a:r>
            <a:r>
              <a:rPr b="1" dirty="0" smtClean="0"/>
              <a:t> 設定上目前有瑕疵。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>
              <a:buNone/>
            </a:pP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dirty="0" smtClean="0"/>
              <a:t> </a:t>
            </a:r>
            <a:r>
              <a:rPr lang="en-US" dirty="0" smtClean="0"/>
              <a:t>- </a:t>
            </a:r>
            <a:r>
              <a:rPr lang="en-US" altLang="zh-TW" dirty="0" smtClean="0"/>
              <a:t>SPI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14492"/>
            <a:ext cx="45434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16126</TotalTime>
  <Words>309</Words>
  <Application>Microsoft Office PowerPoint</Application>
  <PresentationFormat>如螢幕大小 (16:10)</PresentationFormat>
  <Paragraphs>260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F2 Project – S2C fpga v2.2</vt:lpstr>
      <vt:lpstr>OUTLINE</vt:lpstr>
      <vt:lpstr>Environment</vt:lpstr>
      <vt:lpstr>Environment</vt:lpstr>
      <vt:lpstr>Compiler</vt:lpstr>
      <vt:lpstr>Flash 規劃 – 20160715</vt:lpstr>
      <vt:lpstr>U-Boot - flash </vt:lpstr>
      <vt:lpstr>U-Boot – default setting </vt:lpstr>
      <vt:lpstr>Linux - SPI</vt:lpstr>
      <vt:lpstr>Linux – MTD Device</vt:lpstr>
      <vt:lpstr>Linux – MTD Driver</vt:lpstr>
      <vt:lpstr>Linux – SPI Driver</vt:lpstr>
      <vt:lpstr>MTD Usage</vt:lpstr>
      <vt:lpstr>MTD Usage</vt:lpstr>
      <vt:lpstr>Booting</vt:lpstr>
      <vt:lpstr>Booting From Flash</vt:lpstr>
      <vt:lpstr>待解決問題</vt:lpstr>
      <vt:lpstr>待解決問題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bentsai</cp:lastModifiedBy>
  <cp:revision>1630</cp:revision>
  <dcterms:created xsi:type="dcterms:W3CDTF">2014-03-21T11:14:59Z</dcterms:created>
  <dcterms:modified xsi:type="dcterms:W3CDTF">2016-07-15T03:22:34Z</dcterms:modified>
</cp:coreProperties>
</file>