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57" r:id="rId4"/>
    <p:sldId id="327" r:id="rId5"/>
    <p:sldId id="336" r:id="rId6"/>
    <p:sldId id="351" r:id="rId7"/>
    <p:sldId id="352" r:id="rId8"/>
    <p:sldId id="349" r:id="rId9"/>
    <p:sldId id="342" r:id="rId10"/>
    <p:sldId id="340" r:id="rId11"/>
    <p:sldId id="341" r:id="rId12"/>
    <p:sldId id="354" r:id="rId13"/>
    <p:sldId id="343" r:id="rId14"/>
    <p:sldId id="344" r:id="rId15"/>
    <p:sldId id="353" r:id="rId16"/>
  </p:sldIdLst>
  <p:sldSz cx="9144000" cy="5715000" type="screen16x10"/>
  <p:notesSz cx="6858000" cy="9144000"/>
  <p:embeddedFontLst>
    <p:embeddedFont>
      <p:font typeface="Futura Bk BT"/>
      <p:regular r:id="rId19"/>
    </p:embeddedFont>
    <p:embeddedFont>
      <p:font typeface="Arial Unicode MS" pitchFamily="34" charset="-120"/>
      <p:regular r:id="rId20"/>
    </p:embeddedFont>
    <p:embeddedFont>
      <p:font typeface="微軟正黑體" pitchFamily="34" charset="-120"/>
      <p:regular r:id="rId21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273B1"/>
    <a:srgbClr val="FF3399"/>
    <a:srgbClr val="FF0066"/>
    <a:srgbClr val="FFFFFF"/>
    <a:srgbClr val="4F81BD"/>
    <a:srgbClr val="0080FF"/>
    <a:srgbClr val="0088BF"/>
    <a:srgbClr val="2E90DE"/>
    <a:srgbClr val="414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81" autoAdjust="0"/>
    <p:restoredTop sz="86636" autoAdjust="0"/>
  </p:normalViewPr>
  <p:slideViewPr>
    <p:cSldViewPr>
      <p:cViewPr varScale="1">
        <p:scale>
          <a:sx n="119" d="100"/>
          <a:sy n="119" d="100"/>
        </p:scale>
        <p:origin x="-1428" y="-3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2016/7/18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2016/7/18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10.63.246.9:CDB/manifests/Linaro-15.06/linux/f2-fpga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RTC </a:t>
            </a:r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F2 Project – S2C </a:t>
            </a:r>
            <a:r>
              <a:rPr lang="en-US" dirty="0" err="1" smtClean="0"/>
              <a:t>fpga</a:t>
            </a:r>
            <a:r>
              <a:rPr lang="en-US" dirty="0" smtClean="0"/>
              <a:t> v2.2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Device Tree</a:t>
            </a:r>
          </a:p>
          <a:p>
            <a:pPr lvl="1"/>
            <a:r>
              <a:rPr lang="en-US" altLang="zh-TW" b="1" dirty="0" smtClean="0"/>
              <a:t>File : arch/arm/boot/</a:t>
            </a:r>
            <a:r>
              <a:rPr lang="en-US" altLang="zh-TW" b="1" dirty="0" err="1" smtClean="0"/>
              <a:t>dts</a:t>
            </a:r>
            <a:r>
              <a:rPr lang="en-US" altLang="zh-TW" b="1" dirty="0" smtClean="0"/>
              <a:t>/f2-fpga.dts </a:t>
            </a:r>
          </a:p>
          <a:p>
            <a:pPr lvl="1"/>
            <a:r>
              <a:rPr b="1" dirty="0" smtClean="0"/>
              <a:t>確認</a:t>
            </a:r>
            <a:r>
              <a:rPr lang="en-US" altLang="zh-TW" b="1" dirty="0" smtClean="0"/>
              <a:t>Device Tree</a:t>
            </a:r>
            <a:r>
              <a:rPr b="1" dirty="0" smtClean="0"/>
              <a:t> </a:t>
            </a:r>
            <a:r>
              <a:rPr lang="en-US" b="1" dirty="0" err="1" smtClean="0"/>
              <a:t>spi</a:t>
            </a:r>
            <a:r>
              <a:rPr lang="en-US" b="1" dirty="0" smtClean="0"/>
              <a:t>/</a:t>
            </a:r>
            <a:r>
              <a:rPr lang="en-US" b="1" dirty="0" err="1" smtClean="0"/>
              <a:t>rtc</a:t>
            </a:r>
            <a:r>
              <a:rPr lang="en-US" b="1" dirty="0" smtClean="0"/>
              <a:t> module</a:t>
            </a:r>
            <a:r>
              <a:rPr lang="en-US" altLang="zh-TW" b="1" dirty="0" smtClean="0"/>
              <a:t> </a:t>
            </a:r>
            <a:r>
              <a:rPr b="1" dirty="0" smtClean="0"/>
              <a:t>設定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b="1" dirty="0" smtClean="0"/>
              <a:t>可參考</a:t>
            </a:r>
            <a:r>
              <a:rPr lang="en-US" altLang="zh-TW" b="1" dirty="0" err="1" smtClean="0"/>
              <a:t>socle</a:t>
            </a:r>
            <a:r>
              <a:rPr lang="en-US" altLang="zh-TW" b="1" dirty="0" smtClean="0"/>
              <a:t> wiki : </a:t>
            </a:r>
            <a:r>
              <a:rPr lang="en-US" altLang="zh-TW" dirty="0" smtClean="0">
                <a:solidFill>
                  <a:srgbClr val="FF0000"/>
                </a:solidFill>
              </a:rPr>
              <a:t>http://10.63.246.9/mediawiki/index.php/F2_Test_Plan_RTC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– </a:t>
            </a:r>
            <a:r>
              <a:rPr lang="en-US" altLang="zh-TW" dirty="0" smtClean="0"/>
              <a:t>I2C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85930"/>
            <a:ext cx="4714908" cy="3198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Driver </a:t>
            </a:r>
            <a:r>
              <a:rPr lang="en-US" altLang="zh-TW" b="1" dirty="0" smtClean="0"/>
              <a:t>	</a:t>
            </a:r>
            <a:endParaRPr lang="en-US" b="1" dirty="0" smtClean="0"/>
          </a:p>
          <a:p>
            <a:pPr lvl="1"/>
            <a:r>
              <a:rPr lang="en-US" b="1" dirty="0" smtClean="0"/>
              <a:t>File : </a:t>
            </a:r>
            <a:r>
              <a:rPr lang="en-US" b="1" dirty="0" smtClean="0"/>
              <a:t>drivers/</a:t>
            </a:r>
            <a:r>
              <a:rPr lang="en-US" b="1" dirty="0" err="1" smtClean="0"/>
              <a:t>rtc</a:t>
            </a:r>
            <a:r>
              <a:rPr lang="en-US" b="1" dirty="0" smtClean="0"/>
              <a:t>/rtc-m41t80.c</a:t>
            </a:r>
            <a:r>
              <a:rPr b="1" dirty="0" smtClean="0"/>
              <a:t>，</a:t>
            </a:r>
            <a:r>
              <a:rPr lang="en-US" b="1" dirty="0" smtClean="0"/>
              <a:t> </a:t>
            </a:r>
            <a:r>
              <a:rPr b="1" dirty="0" smtClean="0"/>
              <a:t>詳細程式碼請參閱</a:t>
            </a:r>
            <a:r>
              <a:rPr lang="en-US" b="1" dirty="0" smtClean="0"/>
              <a:t>wiki</a:t>
            </a: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– </a:t>
            </a:r>
            <a:r>
              <a:rPr lang="en-US" altLang="zh-TW" dirty="0" smtClean="0"/>
              <a:t>m41t62</a:t>
            </a:r>
            <a:r>
              <a:rPr dirty="0" smtClean="0"/>
              <a:t> </a:t>
            </a:r>
            <a:r>
              <a:rPr lang="en-US" altLang="zh-TW" dirty="0" smtClean="0"/>
              <a:t>driver -1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4"/>
            <a:ext cx="7715304" cy="40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42910" y="1500178"/>
            <a:ext cx="7072362" cy="3429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Driver </a:t>
            </a:r>
            <a:r>
              <a:rPr lang="en-US" altLang="zh-TW" b="1" dirty="0" smtClean="0"/>
              <a:t>	</a:t>
            </a:r>
            <a:endParaRPr lang="en-US" b="1" dirty="0" smtClean="0"/>
          </a:p>
          <a:p>
            <a:pPr lvl="1"/>
            <a:r>
              <a:rPr lang="en-US" b="1" dirty="0" smtClean="0"/>
              <a:t>File : </a:t>
            </a:r>
            <a:r>
              <a:rPr lang="en-US" b="1" dirty="0" smtClean="0"/>
              <a:t>drivers/</a:t>
            </a:r>
            <a:r>
              <a:rPr lang="en-US" b="1" dirty="0" err="1" smtClean="0"/>
              <a:t>rtc</a:t>
            </a:r>
            <a:r>
              <a:rPr lang="en-US" b="1" dirty="0" smtClean="0"/>
              <a:t>/rtc-m41t80.c</a:t>
            </a:r>
            <a:r>
              <a:rPr b="1" dirty="0" smtClean="0"/>
              <a:t>，</a:t>
            </a:r>
            <a:r>
              <a:rPr lang="en-US" b="1" dirty="0" smtClean="0"/>
              <a:t> </a:t>
            </a:r>
            <a:r>
              <a:rPr b="1" dirty="0" smtClean="0"/>
              <a:t>詳細程式碼請參閱</a:t>
            </a:r>
            <a:r>
              <a:rPr lang="en-US" b="1" dirty="0" smtClean="0"/>
              <a:t>wiki</a:t>
            </a: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http://10.63.246.9/mediawiki/index.php/F2_Test_Plan_RTC</a:t>
            </a: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– </a:t>
            </a:r>
            <a:r>
              <a:rPr lang="en-US" altLang="zh-TW" dirty="0" smtClean="0"/>
              <a:t>m41t62</a:t>
            </a:r>
            <a:r>
              <a:rPr dirty="0" smtClean="0"/>
              <a:t> </a:t>
            </a:r>
            <a:r>
              <a:rPr lang="en-US" altLang="zh-TW" dirty="0" smtClean="0"/>
              <a:t>driver - 2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92"/>
            <a:ext cx="59245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214546" y="2214558"/>
            <a:ext cx="3929090" cy="35719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Usage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U-Boot - date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Date setting</a:t>
            </a:r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2"/>
            <a:endParaRPr lang="en-US" altLang="zh-TW" b="1" dirty="0" smtClean="0"/>
          </a:p>
          <a:p>
            <a:pPr lvl="1">
              <a:buNone/>
            </a:pPr>
            <a:r>
              <a:rPr lang="en-US" altLang="zh-TW" b="1" dirty="0" smtClean="0"/>
              <a:t>	example : </a:t>
            </a:r>
            <a:r>
              <a:rPr lang="en-US" altLang="zh-TW" b="1" dirty="0" smtClean="0"/>
              <a:t>2016/07/18 13:53</a:t>
            </a:r>
          </a:p>
          <a:p>
            <a:pPr lvl="1">
              <a:buNone/>
            </a:pPr>
            <a:r>
              <a:rPr lang="en-US" altLang="zh-TW" b="1" dirty="0" smtClean="0"/>
              <a:t>	</a:t>
            </a:r>
            <a:r>
              <a:rPr lang="en-US" altLang="zh-TW" b="1" dirty="0" err="1" smtClean="0"/>
              <a:t>cmd</a:t>
            </a:r>
            <a:r>
              <a:rPr lang="en-US" altLang="zh-TW" b="1" dirty="0" smtClean="0"/>
              <a:t> : date 0718135316</a:t>
            </a:r>
          </a:p>
          <a:p>
            <a:pPr lvl="1"/>
            <a:r>
              <a:rPr lang="en-US" altLang="zh-TW" b="1" dirty="0" smtClean="0"/>
              <a:t>Date </a:t>
            </a:r>
            <a:r>
              <a:rPr lang="en-US" altLang="zh-TW" b="1" dirty="0" smtClean="0"/>
              <a:t>show</a:t>
            </a:r>
          </a:p>
          <a:p>
            <a:pPr lvl="1">
              <a:buNone/>
            </a:pPr>
            <a:r>
              <a:rPr lang="en-US" altLang="zh-TW" b="1" dirty="0" smtClean="0"/>
              <a:t>	</a:t>
            </a:r>
            <a:r>
              <a:rPr lang="en-US" altLang="zh-TW" b="1" dirty="0" err="1" smtClean="0"/>
              <a:t>cmd</a:t>
            </a:r>
            <a:r>
              <a:rPr lang="en-US" altLang="zh-TW" b="1" dirty="0" smtClean="0"/>
              <a:t> : date</a:t>
            </a:r>
            <a:endParaRPr lang="en-US" altLang="zh-TW" b="1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– U-boot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357302"/>
            <a:ext cx="4286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– </a:t>
            </a:r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sp>
        <p:nvSpPr>
          <p:cNvPr id="7" name="內容版面配置區 1"/>
          <p:cNvSpPr>
            <a:spLocks noGrp="1"/>
          </p:cNvSpPr>
          <p:nvPr>
            <p:ph sz="half" idx="2"/>
          </p:nvPr>
        </p:nvSpPr>
        <p:spPr>
          <a:xfrm>
            <a:off x="471430" y="793739"/>
            <a:ext cx="8215370" cy="4421215"/>
          </a:xfrm>
        </p:spPr>
        <p:txBody>
          <a:bodyPr/>
          <a:lstStyle/>
          <a:p>
            <a:r>
              <a:rPr lang="en-US" altLang="zh-TW" b="1" dirty="0" smtClean="0"/>
              <a:t>Linux - </a:t>
            </a:r>
            <a:r>
              <a:rPr lang="en-US" altLang="zh-TW" b="1" dirty="0" err="1" smtClean="0"/>
              <a:t>hwclock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hwclcok</a:t>
            </a: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r>
              <a:rPr lang="en-US" altLang="zh-TW" b="1" dirty="0" smtClean="0"/>
              <a:t>Date show</a:t>
            </a:r>
          </a:p>
          <a:p>
            <a:pPr lvl="1">
              <a:buNone/>
            </a:pPr>
            <a:r>
              <a:rPr lang="en-US" altLang="zh-TW" b="1" dirty="0" smtClean="0"/>
              <a:t>	</a:t>
            </a:r>
            <a:r>
              <a:rPr lang="en-US" altLang="zh-TW" sz="1400" b="1" dirty="0" err="1" smtClean="0"/>
              <a:t>cmd</a:t>
            </a:r>
            <a:r>
              <a:rPr lang="en-US" altLang="zh-TW" sz="1400" b="1" dirty="0" smtClean="0"/>
              <a:t> : </a:t>
            </a:r>
            <a:r>
              <a:rPr lang="en-US" altLang="zh-TW" sz="1400" b="1" dirty="0" err="1" smtClean="0"/>
              <a:t>hwclock</a:t>
            </a:r>
            <a:r>
              <a:rPr lang="en-US" altLang="zh-TW" sz="1400" b="1" dirty="0" smtClean="0"/>
              <a:t> –r</a:t>
            </a:r>
          </a:p>
          <a:p>
            <a:pPr lvl="1"/>
            <a:r>
              <a:rPr lang="en-US" altLang="zh-TW" b="1" dirty="0" smtClean="0"/>
              <a:t>Date set</a:t>
            </a:r>
          </a:p>
          <a:p>
            <a:pPr lvl="2">
              <a:buFont typeface="+mj-lt"/>
              <a:buAutoNum type="arabicPeriod"/>
            </a:pPr>
            <a:r>
              <a:rPr lang="en-US" altLang="zh-TW" sz="1400" b="1" dirty="0" smtClean="0"/>
              <a:t>date</a:t>
            </a:r>
          </a:p>
          <a:p>
            <a:pPr lvl="2">
              <a:buFont typeface="+mj-lt"/>
              <a:buAutoNum type="arabicPeriod"/>
            </a:pPr>
            <a:r>
              <a:rPr lang="en-US" altLang="zh-TW" sz="1400" b="1" dirty="0" err="1" smtClean="0"/>
              <a:t>hwclcok</a:t>
            </a:r>
            <a:r>
              <a:rPr lang="en-US" altLang="zh-TW" sz="1400" b="1" dirty="0" smtClean="0"/>
              <a:t> -w</a:t>
            </a:r>
            <a:endParaRPr lang="en-US" altLang="zh-TW" sz="14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69676"/>
            <a:ext cx="5091105" cy="195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571880"/>
            <a:ext cx="3867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86090" y="4286260"/>
            <a:ext cx="27003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</a:p>
          <a:p>
            <a:pPr lvl="1"/>
            <a:r>
              <a:rPr lang="en-US" altLang="zh-TW" dirty="0" smtClean="0"/>
              <a:t>HW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</a:t>
            </a:r>
          </a:p>
          <a:p>
            <a:r>
              <a:rPr lang="en-US" altLang="zh-TW" dirty="0" smtClean="0"/>
              <a:t>Compiler</a:t>
            </a:r>
          </a:p>
          <a:p>
            <a:pPr lvl="1"/>
            <a:r>
              <a:rPr lang="en-US" altLang="zh-TW" dirty="0" smtClean="0"/>
              <a:t>U-Boot</a:t>
            </a:r>
            <a:r>
              <a:rPr dirty="0" smtClean="0"/>
              <a:t> </a:t>
            </a:r>
            <a:r>
              <a:rPr dirty="0" smtClean="0"/>
              <a:t>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 </a:t>
            </a:r>
            <a:r>
              <a:rPr dirty="0" smtClean="0"/>
              <a:t>修改</a:t>
            </a:r>
            <a:endParaRPr lang="en-US" dirty="0" smtClean="0"/>
          </a:p>
          <a:p>
            <a:r>
              <a:rPr lang="en-US" altLang="zh-TW" dirty="0" smtClean="0"/>
              <a:t>Usage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U-Boot</a:t>
            </a:r>
            <a:r>
              <a:rPr lang="en-US" dirty="0" smtClean="0"/>
              <a:t> </a:t>
            </a:r>
            <a:r>
              <a:rPr lang="en-US" dirty="0" smtClean="0"/>
              <a:t>- date</a:t>
            </a:r>
          </a:p>
          <a:p>
            <a:pPr lvl="1"/>
            <a:r>
              <a:rPr lang="en-US" dirty="0" smtClean="0"/>
              <a:t>Linux - </a:t>
            </a:r>
            <a:r>
              <a:rPr lang="en-US" dirty="0" err="1" smtClean="0"/>
              <a:t>hwclock</a:t>
            </a:r>
            <a:endParaRPr dirty="0" smtClean="0"/>
          </a:p>
          <a:p>
            <a:pPr lvl="1"/>
            <a:endParaRPr 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HW</a:t>
            </a:r>
          </a:p>
          <a:p>
            <a:pPr lvl="1"/>
            <a:r>
              <a:rPr lang="en-US" altLang="zh-TW" sz="1200" b="1" dirty="0" smtClean="0"/>
              <a:t>S2C </a:t>
            </a:r>
            <a:r>
              <a:rPr lang="en-US" altLang="zh-TW" sz="1200" b="1" dirty="0" err="1" smtClean="0"/>
              <a:t>fpga</a:t>
            </a:r>
            <a:r>
              <a:rPr lang="en-US" altLang="zh-TW" sz="1200" b="1" dirty="0" smtClean="0"/>
              <a:t> bit file v2.2 (P2S1521A_0624_V2.2_S2C.bit</a:t>
            </a:r>
            <a:r>
              <a:rPr lang="en-US" altLang="zh-TW" sz="1200" b="1" dirty="0" smtClean="0"/>
              <a:t>)</a:t>
            </a:r>
          </a:p>
          <a:p>
            <a:pPr lvl="1"/>
            <a:r>
              <a:rPr sz="1200" b="1" dirty="0" smtClean="0"/>
              <a:t>參考文件 </a:t>
            </a:r>
            <a:r>
              <a:rPr lang="en-US" altLang="zh-TW" sz="1200" b="1" dirty="0" smtClean="0"/>
              <a:t>:</a:t>
            </a:r>
            <a:r>
              <a:rPr sz="1200" b="1" dirty="0" smtClean="0"/>
              <a:t> </a:t>
            </a:r>
            <a:r>
              <a:rPr lang="en-US" sz="1200" b="1" dirty="0" smtClean="0"/>
              <a:t>S2C_RTC_HW.pptx</a:t>
            </a:r>
            <a:endParaRPr lang="en-US" altLang="zh-TW" sz="1200" b="1" dirty="0" smtClean="0"/>
          </a:p>
          <a:p>
            <a:r>
              <a:rPr lang="en-US" altLang="zh-TW" b="1" dirty="0" smtClean="0"/>
              <a:t>SW</a:t>
            </a:r>
          </a:p>
          <a:p>
            <a:pPr lvl="1"/>
            <a:r>
              <a:rPr lang="en-US" altLang="zh-TW" b="1" dirty="0" err="1" smtClean="0"/>
              <a:t>Git</a:t>
            </a:r>
            <a:r>
              <a:rPr lang="en-US" altLang="zh-TW" b="1" dirty="0" smtClean="0"/>
              <a:t>  clone </a:t>
            </a:r>
          </a:p>
          <a:p>
            <a:pPr lvl="2"/>
            <a:r>
              <a:rPr lang="en-US" dirty="0" smtClean="0"/>
              <a:t>repo init -u </a:t>
            </a:r>
            <a:r>
              <a:rPr lang="en-US" dirty="0" smtClean="0">
                <a:hlinkClick r:id="rId3"/>
              </a:rPr>
              <a:t>git@10.63.246.9:CDB/manifests/Linaro-15.06/</a:t>
            </a:r>
            <a:r>
              <a:rPr lang="en-US" dirty="0" err="1" smtClean="0">
                <a:hlinkClick r:id="rId3"/>
              </a:rPr>
              <a:t>linux</a:t>
            </a:r>
            <a:r>
              <a:rPr lang="en-US" dirty="0" smtClean="0">
                <a:hlinkClick r:id="rId3"/>
              </a:rPr>
              <a:t>/f2-fpga.git</a:t>
            </a:r>
            <a:endParaRPr lang="en-US" dirty="0" smtClean="0"/>
          </a:p>
          <a:p>
            <a:pPr lvl="2"/>
            <a:r>
              <a:rPr lang="en-US" dirty="0" smtClean="0"/>
              <a:t>repo sync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U-boot</a:t>
            </a:r>
          </a:p>
          <a:p>
            <a:pPr lvl="2"/>
            <a:r>
              <a:rPr lang="en-US" altLang="zh-TW" dirty="0" smtClean="0"/>
              <a:t>Branch : FTK_F2_FPGA</a:t>
            </a:r>
          </a:p>
          <a:p>
            <a:pPr lvl="2"/>
            <a:r>
              <a:rPr lang="en-US" altLang="zh-TW" dirty="0" smtClean="0"/>
              <a:t>Commit id : b5d0410a93cf89e1b2f2ea75cf8bdc506fc26966 </a:t>
            </a:r>
          </a:p>
          <a:p>
            <a:pPr lvl="1"/>
            <a:r>
              <a:rPr lang="en-US" altLang="zh-TW" b="1" dirty="0" smtClean="0"/>
              <a:t>Kernel</a:t>
            </a:r>
          </a:p>
          <a:p>
            <a:pPr lvl="2"/>
            <a:r>
              <a:rPr lang="en-US" altLang="zh-TW" dirty="0" smtClean="0"/>
              <a:t>Branch : FTK_F2_FPGA</a:t>
            </a:r>
          </a:p>
          <a:p>
            <a:pPr lvl="2"/>
            <a:r>
              <a:rPr lang="en-US" altLang="zh-TW" dirty="0" smtClean="0"/>
              <a:t>Commit id : 9ff2a741255919040f193d466bab0249ef924679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Buildroot</a:t>
            </a:r>
            <a:endParaRPr lang="en-US" altLang="zh-TW" b="1" dirty="0" smtClean="0"/>
          </a:p>
          <a:p>
            <a:pPr lvl="2"/>
            <a:r>
              <a:rPr lang="en-US" altLang="zh-TW" dirty="0" smtClean="0"/>
              <a:t>Branch : FTK_F2_FPGA</a:t>
            </a:r>
          </a:p>
          <a:p>
            <a:pPr lvl="2"/>
            <a:r>
              <a:rPr lang="en-US" altLang="zh-TW" dirty="0" smtClean="0"/>
              <a:t>Commit id : 2397f9c1124fc26b3761d30c52f82b7782d43a51 </a:t>
            </a:r>
          </a:p>
          <a:p>
            <a:pPr lvl="1"/>
            <a:r>
              <a:rPr lang="en-US" altLang="zh-TW" b="1" dirty="0" smtClean="0"/>
              <a:t>Build</a:t>
            </a:r>
          </a:p>
          <a:p>
            <a:pPr lvl="2"/>
            <a:r>
              <a:rPr lang="en-US" altLang="zh-TW" dirty="0" smtClean="0"/>
              <a:t>Branch : develop</a:t>
            </a:r>
          </a:p>
          <a:p>
            <a:pPr lvl="2"/>
            <a:r>
              <a:rPr lang="en-US" altLang="zh-TW" dirty="0" smtClean="0"/>
              <a:t>Commit id : 2a648fff7c2fd4579c5e090b14316e0cec377491</a:t>
            </a:r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Compiler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42922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I2C Implement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File : </a:t>
            </a:r>
            <a:r>
              <a:rPr lang="en-US" altLang="zh-TW" b="1" dirty="0" smtClean="0"/>
              <a:t>include/</a:t>
            </a:r>
            <a:r>
              <a:rPr lang="en-US" altLang="zh-TW" b="1" dirty="0" err="1" smtClean="0"/>
              <a:t>configs</a:t>
            </a:r>
            <a:r>
              <a:rPr lang="en-US" altLang="zh-TW" b="1" dirty="0" smtClean="0"/>
              <a:t>/f2-fpga.h </a:t>
            </a:r>
            <a:endParaRPr lang="en-US" altLang="zh-TW" b="1" dirty="0" smtClean="0"/>
          </a:p>
          <a:p>
            <a:pPr lvl="1"/>
            <a:r>
              <a:rPr b="1" dirty="0" smtClean="0"/>
              <a:t>開啟</a:t>
            </a:r>
            <a:r>
              <a:rPr lang="en-US" altLang="zh-TW" b="1" dirty="0" err="1" smtClean="0"/>
              <a:t>Socle</a:t>
            </a:r>
            <a:r>
              <a:rPr lang="en-US" altLang="zh-TW" b="1" dirty="0" smtClean="0"/>
              <a:t> I2C </a:t>
            </a:r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r>
              <a:rPr lang="en-US" altLang="zh-TW" b="1" dirty="0" smtClean="0"/>
              <a:t>	</a:t>
            </a:r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U-Boot </a:t>
            </a:r>
            <a:r>
              <a:rPr lang="en-US" altLang="zh-TW" dirty="0" smtClean="0"/>
              <a:t>– I2C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643054"/>
            <a:ext cx="50863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42922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M41T62 Implement &amp; Date </a:t>
            </a:r>
            <a:r>
              <a:rPr lang="en-US" altLang="zh-TW" b="1" dirty="0" err="1" smtClean="0"/>
              <a:t>Cmd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File </a:t>
            </a:r>
            <a:r>
              <a:rPr lang="en-US" altLang="zh-TW" b="1" dirty="0" smtClean="0"/>
              <a:t>: </a:t>
            </a:r>
            <a:r>
              <a:rPr lang="en-US" altLang="zh-TW" b="1" dirty="0" smtClean="0"/>
              <a:t>include/</a:t>
            </a:r>
            <a:r>
              <a:rPr lang="en-US" altLang="zh-TW" b="1" dirty="0" err="1" smtClean="0"/>
              <a:t>configs</a:t>
            </a:r>
            <a:r>
              <a:rPr lang="en-US" altLang="zh-TW" b="1" dirty="0" smtClean="0"/>
              <a:t>/f2-fpga.h </a:t>
            </a:r>
            <a:endParaRPr lang="en-US" altLang="zh-TW" b="1" dirty="0" smtClean="0"/>
          </a:p>
          <a:p>
            <a:pPr lvl="1"/>
            <a:r>
              <a:rPr b="1" dirty="0" smtClean="0"/>
              <a:t>確認</a:t>
            </a:r>
            <a:r>
              <a:rPr lang="en-US" altLang="zh-TW" b="1" dirty="0" smtClean="0"/>
              <a:t>i2c</a:t>
            </a:r>
            <a:r>
              <a:rPr b="1" dirty="0" smtClean="0"/>
              <a:t>開啟</a:t>
            </a:r>
            <a:endParaRPr lang="en-US" altLang="zh-TW" b="1" dirty="0" smtClean="0"/>
          </a:p>
          <a:p>
            <a:pPr lvl="1"/>
            <a:r>
              <a:rPr b="1" dirty="0" smtClean="0"/>
              <a:t>開啟</a:t>
            </a:r>
            <a:r>
              <a:rPr lang="en-US" b="1" dirty="0" smtClean="0"/>
              <a:t>date </a:t>
            </a:r>
            <a:r>
              <a:rPr lang="en-US" b="1" dirty="0" err="1" smtClean="0"/>
              <a:t>cmd</a:t>
            </a:r>
            <a:r>
              <a:rPr lang="en-US" b="1" dirty="0" smtClean="0"/>
              <a:t> &amp; m41t62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CONFIG_SYS_RTC_BUS_NUM</a:t>
            </a:r>
            <a:r>
              <a:rPr lang="en-US" b="1" dirty="0" smtClean="0"/>
              <a:t> </a:t>
            </a:r>
            <a:r>
              <a:rPr b="1" dirty="0" smtClean="0"/>
              <a:t>若沒設定，則</a:t>
            </a:r>
            <a:r>
              <a:rPr lang="en-US" altLang="zh-TW" b="1" dirty="0" smtClean="0"/>
              <a:t>default </a:t>
            </a:r>
            <a:r>
              <a:rPr b="1" dirty="0" smtClean="0"/>
              <a:t>為</a:t>
            </a:r>
            <a:r>
              <a:rPr lang="en-US" altLang="zh-TW" b="1" dirty="0" smtClean="0"/>
              <a:t>0</a:t>
            </a:r>
            <a:r>
              <a:rPr b="1" dirty="0" smtClean="0"/>
              <a:t>，即</a:t>
            </a:r>
            <a:r>
              <a:rPr lang="en-US" altLang="zh-TW" b="1" dirty="0" smtClean="0"/>
              <a:t>I2C0</a:t>
            </a:r>
            <a:r>
              <a:rPr b="1" dirty="0" smtClean="0"/>
              <a:t>控制</a:t>
            </a:r>
            <a:r>
              <a:rPr lang="en-US" altLang="zh-TW" b="1" dirty="0" smtClean="0"/>
              <a:t>RTC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U-Boot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Date 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214558"/>
            <a:ext cx="31146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Driver 	</a:t>
            </a:r>
            <a:endParaRPr lang="en-US" b="1" dirty="0" smtClean="0"/>
          </a:p>
          <a:p>
            <a:pPr lvl="1"/>
            <a:r>
              <a:rPr lang="en-US" b="1" dirty="0" smtClean="0"/>
              <a:t>mm </a:t>
            </a:r>
            <a:r>
              <a:rPr lang="en-US" b="1" dirty="0" err="1" smtClean="0"/>
              <a:t>menuconfig</a:t>
            </a:r>
            <a:endParaRPr lang="en-US" b="1" dirty="0" smtClean="0"/>
          </a:p>
          <a:p>
            <a:pPr lvl="1"/>
            <a:r>
              <a:rPr lang="en-US" b="1" dirty="0" smtClean="0"/>
              <a:t>Device Drivers  </a:t>
            </a:r>
            <a:r>
              <a:rPr lang="en-US" b="1" dirty="0" smtClean="0"/>
              <a:t>---&gt;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I2C support ---&gt;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I2C Hardware Bus support ---&gt;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		</a:t>
            </a:r>
            <a:r>
              <a:rPr lang="en-US" b="1" dirty="0" smtClean="0"/>
              <a:t>		&lt;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/>
              <a:t>&gt; SOCLE I2C Controller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– </a:t>
            </a:r>
            <a:r>
              <a:rPr lang="en-US" altLang="zh-TW" dirty="0" smtClean="0"/>
              <a:t>i2c</a:t>
            </a:r>
            <a:r>
              <a:rPr dirty="0" smtClean="0"/>
              <a:t> </a:t>
            </a:r>
            <a:r>
              <a:rPr lang="en-US" altLang="zh-TW" dirty="0" smtClean="0"/>
              <a:t>Driver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500310"/>
            <a:ext cx="54387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Driver 	</a:t>
            </a:r>
            <a:endParaRPr lang="en-US" b="1" dirty="0" smtClean="0"/>
          </a:p>
          <a:p>
            <a:pPr lvl="1"/>
            <a:r>
              <a:rPr lang="en-US" b="1" dirty="0" smtClean="0"/>
              <a:t>mm </a:t>
            </a:r>
            <a:r>
              <a:rPr lang="en-US" b="1" dirty="0" err="1" smtClean="0"/>
              <a:t>menuconfig</a:t>
            </a:r>
            <a:endParaRPr lang="en-US" b="1" dirty="0" smtClean="0"/>
          </a:p>
          <a:p>
            <a:pPr lvl="1"/>
            <a:r>
              <a:rPr lang="en-US" b="1" dirty="0" smtClean="0"/>
              <a:t>Device Drivers  ---&gt;</a:t>
            </a:r>
          </a:p>
          <a:p>
            <a:pPr lvl="1">
              <a:buNone/>
            </a:pPr>
            <a:r>
              <a:rPr lang="en-US" b="1" dirty="0" smtClean="0"/>
              <a:t>		&lt;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/>
              <a:t>&gt; </a:t>
            </a:r>
            <a:r>
              <a:rPr lang="en-US" b="1" dirty="0" smtClean="0"/>
              <a:t>Real Time Clock ---&gt;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		</a:t>
            </a:r>
            <a:r>
              <a:rPr lang="en-US" sz="1600" b="1" dirty="0" smtClean="0"/>
              <a:t>&lt;</a:t>
            </a:r>
            <a:r>
              <a:rPr lang="en-US" sz="1600" b="1" dirty="0" smtClean="0">
                <a:solidFill>
                  <a:srgbClr val="FF0000"/>
                </a:solidFill>
              </a:rPr>
              <a:t>*</a:t>
            </a:r>
            <a:r>
              <a:rPr lang="en-US" sz="1600" b="1" dirty="0" smtClean="0"/>
              <a:t>&gt;   </a:t>
            </a:r>
            <a:r>
              <a:rPr lang="en-US" sz="1600" b="1" dirty="0" smtClean="0"/>
              <a:t>ST </a:t>
            </a:r>
            <a:r>
              <a:rPr lang="en-US" sz="1600" b="1" dirty="0" smtClean="0"/>
              <a:t>M41T62/65/M41T80/81/82/83/84/85/87 and compatible</a:t>
            </a: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– </a:t>
            </a:r>
            <a:r>
              <a:rPr lang="en-US" altLang="zh-TW" dirty="0" smtClean="0"/>
              <a:t>RTC</a:t>
            </a:r>
            <a:r>
              <a:rPr dirty="0" smtClean="0"/>
              <a:t> </a:t>
            </a:r>
            <a:r>
              <a:rPr lang="en-US" altLang="zh-TW" dirty="0" smtClean="0"/>
              <a:t>Driver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28872"/>
            <a:ext cx="52959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16451</TotalTime>
  <Words>200</Words>
  <Application>Microsoft Office PowerPoint</Application>
  <PresentationFormat>如螢幕大小 (16:10)</PresentationFormat>
  <Paragraphs>193</Paragraphs>
  <Slides>15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F2 Project – S2C fpga v2.2</vt:lpstr>
      <vt:lpstr>OUTLINE</vt:lpstr>
      <vt:lpstr>Environment</vt:lpstr>
      <vt:lpstr>Environment</vt:lpstr>
      <vt:lpstr>Compiler</vt:lpstr>
      <vt:lpstr>U-Boot – I2C</vt:lpstr>
      <vt:lpstr>U-Boot – Cmd Date </vt:lpstr>
      <vt:lpstr>Linux – i2c Driver</vt:lpstr>
      <vt:lpstr>Linux – RTC Driver</vt:lpstr>
      <vt:lpstr>Linux – I2C</vt:lpstr>
      <vt:lpstr>Linux – m41t62 driver -1</vt:lpstr>
      <vt:lpstr>Linux – m41t62 driver - 2</vt:lpstr>
      <vt:lpstr>Usage</vt:lpstr>
      <vt:lpstr>Usage – U-boot</vt:lpstr>
      <vt:lpstr>Usage – linux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bentsai</cp:lastModifiedBy>
  <cp:revision>1672</cp:revision>
  <dcterms:created xsi:type="dcterms:W3CDTF">2014-03-21T11:14:59Z</dcterms:created>
  <dcterms:modified xsi:type="dcterms:W3CDTF">2016-07-18T08:54:57Z</dcterms:modified>
</cp:coreProperties>
</file>