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29" r:id="rId9"/>
    <p:sldId id="330" r:id="rId10"/>
    <p:sldId id="346" r:id="rId11"/>
    <p:sldId id="349" r:id="rId12"/>
    <p:sldId id="347" r:id="rId13"/>
    <p:sldId id="273" r:id="rId14"/>
    <p:sldId id="332" r:id="rId15"/>
    <p:sldId id="333" r:id="rId16"/>
    <p:sldId id="348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15" r:id="rId30"/>
    <p:sldId id="314" r:id="rId31"/>
    <p:sldId id="258" r:id="rId32"/>
    <p:sldId id="290" r:id="rId33"/>
    <p:sldId id="331" r:id="rId34"/>
  </p:sldIdLst>
  <p:sldSz cx="9144000" cy="5715000" type="screen16x10"/>
  <p:notesSz cx="6858000" cy="9144000"/>
  <p:embeddedFontLst>
    <p:embeddedFont>
      <p:font typeface="Futura Bk BT"/>
      <p:regular r:id="rId37"/>
    </p:embeddedFont>
    <p:embeddedFont>
      <p:font typeface="Arial Unicode MS" pitchFamily="34" charset="-120"/>
      <p:regular r:id="rId38"/>
    </p:embeddedFont>
    <p:embeddedFont>
      <p:font typeface="微軟正黑體" pitchFamily="34" charset="-120"/>
      <p:regular r:id="rId39"/>
      <p:bold r:id="rId40"/>
    </p:embeddedFont>
    <p:embeddedFont>
      <p:font typeface="Calibri" pitchFamily="34" charset="0"/>
      <p:regular r:id="rId41"/>
      <p:bold r:id="rId42"/>
      <p:italic r:id="rId43"/>
      <p:boldItalic r:id="rId4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762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2015/11/6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線</a:t>
            </a:r>
            <a:r>
              <a:rPr lang="zh-TW" altLang="en-US" sz="1200" dirty="0" smtClean="0"/>
              <a:t>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pic>
        <p:nvPicPr>
          <p:cNvPr id="1026" name="Picture 2" descr="C:\Documents and Settings\bentsai\桌面\SPI_Full\SPI_Kernel\201404282001228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57300"/>
            <a:ext cx="4383187" cy="3287390"/>
          </a:xfrm>
          <a:prstGeom prst="rect">
            <a:avLst/>
          </a:prstGeom>
          <a:noFill/>
        </p:spPr>
      </p:pic>
      <p:pic>
        <p:nvPicPr>
          <p:cNvPr id="1027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41276"/>
            <a:ext cx="4272979" cy="3956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444208" y="1849388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508104" y="1057300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779912" y="1057300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004048" y="1201316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913284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051720" y="1057300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804248" y="2209428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683568" y="3289548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2699792" y="3289548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2771800" y="3721596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411760" y="1489348"/>
            <a:ext cx="2952328" cy="19442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411760" y="34335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411760" y="3433564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395536" y="2785492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187624" y="2929508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843808" y="120131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427984" y="1849388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660232" y="3001516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148064" y="2137420"/>
            <a:ext cx="151216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5868144" y="1993404"/>
            <a:ext cx="936104" cy="360040"/>
          </a:xfrm>
          <a:prstGeom prst="bentConnector3">
            <a:avLst>
              <a:gd name="adj1" fmla="val 34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5868144" y="19934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596336" y="24974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596336" y="32895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660232" y="393762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Block Diagram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41276"/>
            <a:ext cx="544567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</a:t>
            </a:r>
            <a:r>
              <a:rPr lang="en-US" altLang="zh-TW" sz="800" dirty="0" smtClean="0"/>
              <a:t>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  <a:endParaRPr lang="en-US" altLang="zh-TW" sz="800" dirty="0" smtClean="0"/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</a:t>
            </a:r>
            <a:r>
              <a:rPr lang="en-US" altLang="zh-TW" sz="800" dirty="0" smtClean="0"/>
              <a:t>core</a:t>
            </a:r>
          </a:p>
          <a:p>
            <a:pPr algn="ctr"/>
            <a:r>
              <a:rPr lang="en-US" altLang="zh-TW" sz="800" dirty="0" smtClean="0"/>
              <a:t>control state </a:t>
            </a:r>
            <a:r>
              <a:rPr lang="en-US" altLang="zh-TW" sz="800" dirty="0" smtClean="0"/>
              <a:t>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  <a:endParaRPr lang="en-US" altLang="zh-TW" sz="800" b="1" dirty="0" smtClean="0"/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I2C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I2C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51520" y="2569468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555776" y="2137420"/>
            <a:ext cx="408550" cy="616714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555776" y="2269081"/>
            <a:ext cx="2449483" cy="485053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15616" y="3073524"/>
            <a:ext cx="286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I2C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I2C-Algorithm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/>
              <a:t>對應</a:t>
            </a:r>
            <a:r>
              <a:rPr lang="en-US" altLang="zh-TW" sz="1000" b="1" dirty="0" err="1" smtClean="0"/>
              <a:t>SoC</a:t>
            </a:r>
            <a:r>
              <a:rPr lang="zh-TW" altLang="en-US" sz="1000" b="1" dirty="0" smtClean="0"/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通信方法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000" b="1" dirty="0" smtClean="0"/>
              <a:t>包括</a:t>
            </a:r>
            <a:r>
              <a:rPr lang="en-US" altLang="zh-TW" sz="1000" b="1" dirty="0" smtClean="0"/>
              <a:t>I2C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Start Condition</a:t>
            </a:r>
            <a:r>
              <a:rPr lang="en-US" altLang="zh-TW" sz="1000" b="1" dirty="0" smtClean="0"/>
              <a:t>,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Stop Condition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Transmit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Receive</a:t>
            </a:r>
            <a:r>
              <a:rPr lang="zh-TW" altLang="en-US" sz="1000" b="1" dirty="0" smtClean="0"/>
              <a:t>等實際上的</a:t>
            </a:r>
            <a:r>
              <a:rPr lang="en-US" altLang="zh-TW" sz="1000" b="1" dirty="0" err="1" smtClean="0"/>
              <a:t>Reg</a:t>
            </a:r>
            <a:r>
              <a:rPr lang="zh-TW" altLang="en-US" sz="1000" b="1" dirty="0" smtClean="0"/>
              <a:t>設定</a:t>
            </a:r>
            <a:r>
              <a:rPr lang="en-US" altLang="zh-TW" sz="1000" b="1" dirty="0" smtClean="0"/>
              <a:t>.</a:t>
            </a: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80503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SPI– Full Duplex and Half Duplex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51520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835696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269979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51520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2691408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2763416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2835424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2915816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827584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899592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971600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1043608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1115616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2627784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2915816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2195736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195736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1583668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3275856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2819099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1583668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2819099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5496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496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20593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1583668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3599892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27584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cxnSp>
        <p:nvCxnSpPr>
          <p:cNvPr id="71" name="直線單箭頭接點 70"/>
          <p:cNvCxnSpPr>
            <a:stCxn id="42" idx="1"/>
          </p:cNvCxnSpPr>
          <p:nvPr/>
        </p:nvCxnSpPr>
        <p:spPr>
          <a:xfrm flipH="1" flipV="1">
            <a:off x="1843761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195736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195736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99592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16301</TotalTime>
  <Words>840</Words>
  <Application>Microsoft Office PowerPoint</Application>
  <PresentationFormat>如螢幕大小 (16:10)</PresentationFormat>
  <Paragraphs>229</Paragraphs>
  <Slides>33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I2C 硬體架構</vt:lpstr>
      <vt:lpstr>Linux Device Driver – SPI</vt:lpstr>
      <vt:lpstr>Linux - SPI架構 - master</vt:lpstr>
      <vt:lpstr>SPI驅動框架-master</vt:lpstr>
      <vt:lpstr>SPI– Full Duplex and Half Duplex</vt:lpstr>
      <vt:lpstr>Linux - SPI架構 - master</vt:lpstr>
      <vt:lpstr>投影片 10</vt:lpstr>
      <vt:lpstr>SPI – 隊列化</vt:lpstr>
      <vt:lpstr>SPI-異同步方式</vt:lpstr>
      <vt:lpstr>L6021 – SPI</vt:lpstr>
      <vt:lpstr>Key Features</vt:lpstr>
      <vt:lpstr>Block Diagram </vt:lpstr>
      <vt:lpstr>SPI Block Diagram</vt:lpstr>
      <vt:lpstr>Registers Summary</vt:lpstr>
      <vt:lpstr>投影片 18</vt:lpstr>
      <vt:lpstr>SPI-IER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Master</vt:lpstr>
      <vt:lpstr>F75111R</vt:lpstr>
      <vt:lpstr>投影片 30</vt:lpstr>
      <vt:lpstr>投影片 31</vt:lpstr>
      <vt:lpstr>投影片 32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1517</cp:revision>
  <dcterms:created xsi:type="dcterms:W3CDTF">2014-03-21T11:14:59Z</dcterms:created>
  <dcterms:modified xsi:type="dcterms:W3CDTF">2015-11-06T07:03:01Z</dcterms:modified>
</cp:coreProperties>
</file>