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52" r:id="rId9"/>
    <p:sldId id="346" r:id="rId10"/>
    <p:sldId id="351" r:id="rId11"/>
    <p:sldId id="347" r:id="rId12"/>
    <p:sldId id="329" r:id="rId13"/>
    <p:sldId id="273" r:id="rId14"/>
    <p:sldId id="332" r:id="rId15"/>
    <p:sldId id="348" r:id="rId16"/>
    <p:sldId id="35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15" r:id="rId30"/>
    <p:sldId id="314" r:id="rId31"/>
    <p:sldId id="258" r:id="rId32"/>
    <p:sldId id="290" r:id="rId33"/>
    <p:sldId id="350" r:id="rId34"/>
    <p:sldId id="331" r:id="rId35"/>
  </p:sldIdLst>
  <p:sldSz cx="9144000" cy="5715000" type="screen16x10"/>
  <p:notesSz cx="6858000" cy="9144000"/>
  <p:embeddedFontLst>
    <p:embeddedFont>
      <p:font typeface="Futura Bk BT"/>
      <p:regular r:id="rId38"/>
    </p:embeddedFont>
    <p:embeddedFont>
      <p:font typeface="Arial Unicode MS" pitchFamily="34" charset="-120"/>
      <p:regular r:id="rId39"/>
    </p:embeddedFont>
    <p:embeddedFont>
      <p:font typeface="微軟正黑體" pitchFamily="34" charset="-120"/>
      <p:regular r:id="rId40"/>
      <p:bold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1338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spi_master</a:t>
            </a:r>
            <a:r>
              <a:rPr lang="en-US" altLang="zh-TW" sz="1200" dirty="0" smtClean="0"/>
              <a:t> - interface to SPI master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spi_driver</a:t>
            </a:r>
            <a:r>
              <a:rPr lang="en-US" altLang="zh-TW" sz="1200" dirty="0" smtClean="0"/>
              <a:t> - Host side "protocol" driver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spi_device</a:t>
            </a:r>
            <a:r>
              <a:rPr lang="en-US" altLang="zh-TW" sz="1200" dirty="0" smtClean="0"/>
              <a:t> - Master side proxy for an SPI slave device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spi_transfer</a:t>
            </a:r>
            <a:r>
              <a:rPr lang="en-US" altLang="zh-TW" sz="1200" dirty="0" smtClean="0"/>
              <a:t> - a read/write buffer pair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spi_message</a:t>
            </a:r>
            <a:r>
              <a:rPr lang="en-US" altLang="zh-TW" sz="1200" dirty="0" smtClean="0"/>
              <a:t> - one multi-segment SPI transaction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21204/265208.html" TargetMode="External"/><Relationship Id="rId3" Type="http://schemas.openxmlformats.org/officeDocument/2006/relationships/hyperlink" Target="http://blog.csdn.net/lanmanck/article/details/4479185" TargetMode="External"/><Relationship Id="rId7" Type="http://schemas.openxmlformats.org/officeDocument/2006/relationships/hyperlink" Target="http://blog.csdn.net/droidphone/article/details/2466365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5895338/spidev-do-not-write-read-simultaneously-using-ioctl" TargetMode="External"/><Relationship Id="rId5" Type="http://schemas.openxmlformats.org/officeDocument/2006/relationships/hyperlink" Target="http://www.holtek.com.tw/chinese/tech/appnote/uc/pdf/ha0151t.pdf" TargetMode="External"/><Relationship Id="rId4" Type="http://schemas.openxmlformats.org/officeDocument/2006/relationships/hyperlink" Target="http://www.openedv.com/posts/list/18467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SPI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2015/11/30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273324"/>
            <a:ext cx="792088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Spi_master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1475656" y="1425724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list</a:t>
            </a:r>
            <a:endParaRPr lang="zh-TW" alt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1475656" y="1561356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1475656" y="1705372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691680" y="2065412"/>
            <a:ext cx="1440160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spi_queued_transfer</a:t>
            </a:r>
            <a:endParaRPr lang="zh-TW" altLang="en-US" sz="800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1115616" y="2497460"/>
            <a:ext cx="2304256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list_add_tail</a:t>
            </a:r>
            <a:r>
              <a:rPr lang="en-US" altLang="zh-TW" sz="800" dirty="0" smtClean="0"/>
              <a:t>(&amp;</a:t>
            </a:r>
            <a:r>
              <a:rPr lang="en-US" altLang="zh-TW" sz="800" dirty="0" err="1" smtClean="0"/>
              <a:t>msg</a:t>
            </a:r>
            <a:r>
              <a:rPr lang="en-US" altLang="zh-TW" sz="800" dirty="0" smtClean="0"/>
              <a:t>-&gt;queue, &amp;master-&gt;queue)</a:t>
            </a:r>
            <a:endParaRPr lang="zh-TW" altLang="en-US" sz="800" dirty="0"/>
          </a:p>
        </p:txBody>
      </p:sp>
      <p:cxnSp>
        <p:nvCxnSpPr>
          <p:cNvPr id="13" name="直線單箭頭接點 12"/>
          <p:cNvCxnSpPr>
            <a:stCxn id="10" idx="2"/>
          </p:cNvCxnSpPr>
          <p:nvPr/>
        </p:nvCxnSpPr>
        <p:spPr>
          <a:xfrm>
            <a:off x="2411760" y="2281436"/>
            <a:ext cx="0" cy="21602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23928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3928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23928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3923928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9" idx="3"/>
            <a:endCxn id="19" idx="1"/>
          </p:cNvCxnSpPr>
          <p:nvPr/>
        </p:nvCxnSpPr>
        <p:spPr>
          <a:xfrm>
            <a:off x="2267744" y="1777380"/>
            <a:ext cx="1656184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932040" y="913284"/>
            <a:ext cx="3672408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smtClean="0"/>
              <a:t>master-&gt;</a:t>
            </a:r>
            <a:r>
              <a:rPr lang="en-US" altLang="zh-TW" sz="800" dirty="0" err="1" smtClean="0"/>
              <a:t>cur_msg</a:t>
            </a:r>
            <a:r>
              <a:rPr lang="en-US" altLang="zh-TW" sz="800" dirty="0" smtClean="0"/>
              <a:t>=</a:t>
            </a:r>
            <a:r>
              <a:rPr lang="en-US" altLang="zh-TW" sz="800" dirty="0" err="1" smtClean="0"/>
              <a:t>list_entry</a:t>
            </a:r>
            <a:r>
              <a:rPr lang="en-US" altLang="zh-TW" sz="800" dirty="0" smtClean="0"/>
              <a:t>(master-&gt;</a:t>
            </a:r>
            <a:r>
              <a:rPr lang="en-US" altLang="zh-TW" sz="800" dirty="0" err="1" smtClean="0"/>
              <a:t>queue.next</a:t>
            </a:r>
            <a:r>
              <a:rPr lang="en-US" altLang="zh-TW" sz="800" dirty="0" smtClean="0"/>
              <a:t>, </a:t>
            </a:r>
            <a:r>
              <a:rPr lang="en-US" altLang="zh-TW" sz="800" dirty="0" err="1" smtClean="0"/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spi_message</a:t>
            </a:r>
            <a:r>
              <a:rPr lang="en-US" altLang="zh-TW" sz="800" dirty="0" smtClean="0"/>
              <a:t>, queue)</a:t>
            </a:r>
            <a:endParaRPr lang="zh-TW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5868144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44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5868144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8" idx="1"/>
          </p:cNvCxnSpPr>
          <p:nvPr/>
        </p:nvCxnSpPr>
        <p:spPr>
          <a:xfrm>
            <a:off x="4860032" y="1777380"/>
            <a:ext cx="10081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04248" y="1777380"/>
            <a:ext cx="64807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2771800" y="1777380"/>
            <a:ext cx="144016" cy="2880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220072" y="1129308"/>
            <a:ext cx="72008" cy="64807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23928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3928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23928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0" name="矩形 39"/>
          <p:cNvSpPr/>
          <p:nvPr/>
        </p:nvSpPr>
        <p:spPr>
          <a:xfrm>
            <a:off x="3923928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3928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68144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3928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928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3928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923928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8" name="肘形接點 47"/>
          <p:cNvCxnSpPr>
            <a:stCxn id="17" idx="1"/>
            <a:endCxn id="40" idx="1"/>
          </p:cNvCxnSpPr>
          <p:nvPr/>
        </p:nvCxnSpPr>
        <p:spPr>
          <a:xfrm rot="10800000" flipV="1">
            <a:off x="3923928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40" idx="3"/>
            <a:endCxn id="46" idx="3"/>
          </p:cNvCxnSpPr>
          <p:nvPr/>
        </p:nvCxnSpPr>
        <p:spPr>
          <a:xfrm>
            <a:off x="4860032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355976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868144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144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68144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56" name="矩形 55"/>
          <p:cNvSpPr/>
          <p:nvPr/>
        </p:nvSpPr>
        <p:spPr>
          <a:xfrm>
            <a:off x="5868144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68144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68144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68144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5868144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1" name="肘形接點 60"/>
          <p:cNvCxnSpPr>
            <a:stCxn id="56" idx="3"/>
            <a:endCxn id="60" idx="3"/>
          </p:cNvCxnSpPr>
          <p:nvPr/>
        </p:nvCxnSpPr>
        <p:spPr>
          <a:xfrm>
            <a:off x="6804248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300192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26" idx="1"/>
            <a:endCxn id="56" idx="1"/>
          </p:cNvCxnSpPr>
          <p:nvPr/>
        </p:nvCxnSpPr>
        <p:spPr>
          <a:xfrm rot="10800000" flipV="1">
            <a:off x="5868144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195736" y="3217540"/>
            <a:ext cx="165618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socle_spi_transfer_one_message</a:t>
            </a:r>
            <a:endParaRPr lang="zh-TW" altLang="en-US" sz="800" dirty="0"/>
          </a:p>
        </p:txBody>
      </p:sp>
      <p:cxnSp>
        <p:nvCxnSpPr>
          <p:cNvPr id="70" name="直線接點 69"/>
          <p:cNvCxnSpPr>
            <a:stCxn id="67" idx="0"/>
          </p:cNvCxnSpPr>
          <p:nvPr/>
        </p:nvCxnSpPr>
        <p:spPr>
          <a:xfrm flipV="1">
            <a:off x="3023828" y="2353444"/>
            <a:ext cx="6840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28184" y="2065412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652120" y="1273324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923928" y="1273324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148064" y="1417340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51920" y="1129308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195736" y="1273324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588224" y="2425452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1187624" y="2425452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3203848" y="2425452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275856" y="2857500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915816" y="1705372"/>
            <a:ext cx="2592288" cy="8640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915816" y="25694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915816" y="2569468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899592" y="1921396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691680" y="2065412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987824" y="14173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572000" y="2065412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444208" y="321754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292080" y="2353444"/>
            <a:ext cx="115212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6012160" y="2209428"/>
            <a:ext cx="576064" cy="360040"/>
          </a:xfrm>
          <a:prstGeom prst="bentConnector3">
            <a:avLst>
              <a:gd name="adj1" fmla="val 19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6012160" y="22094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380312" y="27134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380312" y="35055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444208" y="4153644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  <p:pic>
        <p:nvPicPr>
          <p:cNvPr id="30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34764"/>
            <a:ext cx="2664296" cy="2466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device driver - </a:t>
            </a:r>
            <a:r>
              <a:rPr lang="en-US" altLang="zh-TW" dirty="0" err="1" smtClean="0"/>
              <a:t>spidev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Bus Flow Chart</a:t>
            </a:r>
            <a:endParaRPr lang="zh-TW" altLang="en-US" dirty="0"/>
          </a:p>
        </p:txBody>
      </p:sp>
      <p:sp>
        <p:nvSpPr>
          <p:cNvPr id="126" name="流程圖: 程序 125"/>
          <p:cNvSpPr/>
          <p:nvPr/>
        </p:nvSpPr>
        <p:spPr>
          <a:xfrm>
            <a:off x="1928568" y="220942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Send transfer</a:t>
            </a:r>
            <a:endParaRPr lang="zh-TW" altLang="en-US" sz="1000" dirty="0" smtClean="0"/>
          </a:p>
        </p:txBody>
      </p:sp>
      <p:sp>
        <p:nvSpPr>
          <p:cNvPr id="143" name="流程圖: 決策 142"/>
          <p:cNvSpPr/>
          <p:nvPr/>
        </p:nvSpPr>
        <p:spPr>
          <a:xfrm>
            <a:off x="2015816" y="2929508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Transfer</a:t>
            </a:r>
          </a:p>
          <a:p>
            <a:pPr algn="ctr"/>
            <a:r>
              <a:rPr lang="en-US" altLang="zh-TW" sz="800" dirty="0" smtClean="0"/>
              <a:t>Para</a:t>
            </a:r>
          </a:p>
        </p:txBody>
      </p:sp>
      <p:sp>
        <p:nvSpPr>
          <p:cNvPr id="145" name="流程圖: 文件 144"/>
          <p:cNvSpPr/>
          <p:nvPr/>
        </p:nvSpPr>
        <p:spPr>
          <a:xfrm>
            <a:off x="1079712" y="3577580"/>
            <a:ext cx="900000" cy="540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transfer</a:t>
            </a:r>
          </a:p>
          <a:p>
            <a:pPr algn="ctr"/>
            <a:r>
              <a:rPr lang="en-US" altLang="zh-TW" sz="1000" dirty="0" err="1" smtClean="0"/>
              <a:t>para</a:t>
            </a:r>
            <a:endParaRPr lang="zh-TW" altLang="en-US" sz="1000" dirty="0" smtClean="0"/>
          </a:p>
        </p:txBody>
      </p:sp>
      <p:sp>
        <p:nvSpPr>
          <p:cNvPr id="146" name="流程圖: 直接存取儲存裝置 145"/>
          <p:cNvSpPr/>
          <p:nvPr/>
        </p:nvSpPr>
        <p:spPr>
          <a:xfrm>
            <a:off x="3059832" y="3577580"/>
            <a:ext cx="900000" cy="540000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</a:t>
            </a:r>
            <a:endParaRPr lang="en-US" altLang="zh-TW" sz="1000" dirty="0" smtClean="0"/>
          </a:p>
          <a:p>
            <a:pPr algn="ctr"/>
            <a:r>
              <a:rPr lang="en-US" altLang="zh-TW" sz="1000" dirty="0" smtClean="0"/>
              <a:t>bus</a:t>
            </a:r>
            <a:endParaRPr lang="en-US" altLang="zh-TW" sz="1000" dirty="0" smtClean="0"/>
          </a:p>
          <a:p>
            <a:pPr algn="ctr"/>
            <a:r>
              <a:rPr lang="en-US" altLang="zh-TW" sz="1000" dirty="0" err="1" smtClean="0"/>
              <a:t>para</a:t>
            </a:r>
            <a:endParaRPr lang="zh-TW" altLang="en-US" sz="1000" dirty="0" smtClean="0"/>
          </a:p>
        </p:txBody>
      </p:sp>
      <p:sp>
        <p:nvSpPr>
          <p:cNvPr id="147" name="流程圖: 程序 146"/>
          <p:cNvSpPr/>
          <p:nvPr/>
        </p:nvSpPr>
        <p:spPr>
          <a:xfrm>
            <a:off x="1943808" y="4297660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Setup </a:t>
            </a:r>
            <a:r>
              <a:rPr lang="en-US" altLang="zh-TW" sz="1000" dirty="0" err="1" smtClean="0"/>
              <a:t>xfer</a:t>
            </a:r>
            <a:endParaRPr lang="zh-TW" altLang="en-US" sz="1000" dirty="0" smtClean="0"/>
          </a:p>
        </p:txBody>
      </p:sp>
      <p:sp>
        <p:nvSpPr>
          <p:cNvPr id="148" name="流程圖: 程序 147"/>
          <p:cNvSpPr/>
          <p:nvPr/>
        </p:nvSpPr>
        <p:spPr>
          <a:xfrm>
            <a:off x="5721212" y="148934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tx</a:t>
            </a:r>
            <a:r>
              <a:rPr lang="en-US" altLang="zh-TW" sz="1000" dirty="0" smtClean="0"/>
              <a:t>/</a:t>
            </a:r>
            <a:r>
              <a:rPr lang="en-US" altLang="zh-TW" sz="1000" dirty="0" err="1" smtClean="0"/>
              <a:t>rx</a:t>
            </a:r>
            <a:r>
              <a:rPr lang="en-US" altLang="zh-TW" sz="1000" dirty="0" smtClean="0"/>
              <a:t> buffer</a:t>
            </a:r>
          </a:p>
        </p:txBody>
      </p:sp>
      <p:sp>
        <p:nvSpPr>
          <p:cNvPr id="149" name="流程圖: 決策 148"/>
          <p:cNvSpPr/>
          <p:nvPr/>
        </p:nvSpPr>
        <p:spPr>
          <a:xfrm>
            <a:off x="5811376" y="2353444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Transfer?</a:t>
            </a:r>
            <a:endParaRPr lang="zh-TW" altLang="en-US" sz="1000" dirty="0" smtClean="0"/>
          </a:p>
        </p:txBody>
      </p:sp>
      <p:sp>
        <p:nvSpPr>
          <p:cNvPr id="150" name="流程圖: 決策 149"/>
          <p:cNvSpPr/>
          <p:nvPr/>
        </p:nvSpPr>
        <p:spPr>
          <a:xfrm>
            <a:off x="5811376" y="3322692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Message?</a:t>
            </a:r>
            <a:endParaRPr lang="zh-TW" altLang="en-US" sz="800" dirty="0" smtClean="0"/>
          </a:p>
        </p:txBody>
      </p:sp>
      <p:sp>
        <p:nvSpPr>
          <p:cNvPr id="151" name="流程圖: 結束點 150"/>
          <p:cNvSpPr/>
          <p:nvPr/>
        </p:nvSpPr>
        <p:spPr>
          <a:xfrm>
            <a:off x="5724248" y="4225692"/>
            <a:ext cx="1080000" cy="360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complete</a:t>
            </a:r>
            <a:endParaRPr lang="zh-TW" altLang="en-US" sz="1000" dirty="0" smtClean="0"/>
          </a:p>
        </p:txBody>
      </p:sp>
      <p:cxnSp>
        <p:nvCxnSpPr>
          <p:cNvPr id="153" name="直線單箭頭接點 152"/>
          <p:cNvCxnSpPr>
            <a:stCxn id="148" idx="2"/>
            <a:endCxn id="149" idx="0"/>
          </p:cNvCxnSpPr>
          <p:nvPr/>
        </p:nvCxnSpPr>
        <p:spPr>
          <a:xfrm>
            <a:off x="6261212" y="1849388"/>
            <a:ext cx="1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149" idx="2"/>
            <a:endCxn id="150" idx="0"/>
          </p:cNvCxnSpPr>
          <p:nvPr/>
        </p:nvCxnSpPr>
        <p:spPr>
          <a:xfrm>
            <a:off x="6261376" y="2893444"/>
            <a:ext cx="0" cy="42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150" idx="2"/>
            <a:endCxn id="151" idx="0"/>
          </p:cNvCxnSpPr>
          <p:nvPr/>
        </p:nvCxnSpPr>
        <p:spPr>
          <a:xfrm>
            <a:off x="6261376" y="3862692"/>
            <a:ext cx="2872" cy="36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>
            <a:stCxn id="149" idx="3"/>
            <a:endCxn id="148" idx="3"/>
          </p:cNvCxnSpPr>
          <p:nvPr/>
        </p:nvCxnSpPr>
        <p:spPr>
          <a:xfrm flipV="1">
            <a:off x="6711376" y="1669368"/>
            <a:ext cx="89836" cy="954076"/>
          </a:xfrm>
          <a:prstGeom prst="bentConnector3">
            <a:avLst>
              <a:gd name="adj1" fmla="val 354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圖案 165"/>
          <p:cNvCxnSpPr>
            <a:stCxn id="147" idx="2"/>
            <a:endCxn id="148" idx="1"/>
          </p:cNvCxnSpPr>
          <p:nvPr/>
        </p:nvCxnSpPr>
        <p:spPr>
          <a:xfrm rot="5400000" flipH="1" flipV="1">
            <a:off x="2608344" y="1544832"/>
            <a:ext cx="2988332" cy="3237404"/>
          </a:xfrm>
          <a:prstGeom prst="bentConnector4">
            <a:avLst>
              <a:gd name="adj1" fmla="val -7650"/>
              <a:gd name="adj2" fmla="val 72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圖案 167"/>
          <p:cNvCxnSpPr>
            <a:stCxn id="143" idx="3"/>
            <a:endCxn id="146" idx="0"/>
          </p:cNvCxnSpPr>
          <p:nvPr/>
        </p:nvCxnSpPr>
        <p:spPr>
          <a:xfrm>
            <a:off x="2915816" y="3199508"/>
            <a:ext cx="594016" cy="37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圖案 169"/>
          <p:cNvCxnSpPr>
            <a:stCxn id="143" idx="1"/>
            <a:endCxn id="145" idx="0"/>
          </p:cNvCxnSpPr>
          <p:nvPr/>
        </p:nvCxnSpPr>
        <p:spPr>
          <a:xfrm rot="10800000" flipV="1">
            <a:off x="1529712" y="3199508"/>
            <a:ext cx="486104" cy="37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圖案 171"/>
          <p:cNvCxnSpPr>
            <a:stCxn id="145" idx="2"/>
            <a:endCxn id="147" idx="1"/>
          </p:cNvCxnSpPr>
          <p:nvPr/>
        </p:nvCxnSpPr>
        <p:spPr>
          <a:xfrm rot="16200000" flipH="1">
            <a:off x="1538860" y="4072732"/>
            <a:ext cx="395800" cy="41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圖案 173"/>
          <p:cNvCxnSpPr>
            <a:stCxn id="146" idx="2"/>
            <a:endCxn id="147" idx="3"/>
          </p:cNvCxnSpPr>
          <p:nvPr/>
        </p:nvCxnSpPr>
        <p:spPr>
          <a:xfrm rot="5400000">
            <a:off x="3086770" y="4054618"/>
            <a:ext cx="360100" cy="48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126" idx="2"/>
            <a:endCxn id="143" idx="0"/>
          </p:cNvCxnSpPr>
          <p:nvPr/>
        </p:nvCxnSpPr>
        <p:spPr>
          <a:xfrm flipH="1">
            <a:off x="2465816" y="2569468"/>
            <a:ext cx="27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stCxn id="203" idx="2"/>
            <a:endCxn id="126" idx="0"/>
          </p:cNvCxnSpPr>
          <p:nvPr/>
        </p:nvCxnSpPr>
        <p:spPr>
          <a:xfrm flipH="1">
            <a:off x="2468568" y="1849388"/>
            <a:ext cx="19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接點 199"/>
          <p:cNvCxnSpPr>
            <a:stCxn id="150" idx="1"/>
            <a:endCxn id="203" idx="3"/>
          </p:cNvCxnSpPr>
          <p:nvPr/>
        </p:nvCxnSpPr>
        <p:spPr>
          <a:xfrm rot="10800000">
            <a:off x="3010564" y="1669368"/>
            <a:ext cx="2800812" cy="1923324"/>
          </a:xfrm>
          <a:prstGeom prst="bentConnector3">
            <a:avLst>
              <a:gd name="adj1" fmla="val 4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流程圖: 結束點 201"/>
          <p:cNvSpPr/>
          <p:nvPr/>
        </p:nvSpPr>
        <p:spPr>
          <a:xfrm>
            <a:off x="1930564" y="841276"/>
            <a:ext cx="1080000" cy="360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傳送</a:t>
            </a:r>
            <a:r>
              <a:rPr lang="en-US" altLang="zh-TW" sz="1000" dirty="0" smtClean="0"/>
              <a:t>message</a:t>
            </a:r>
            <a:endParaRPr lang="zh-TW" altLang="en-US" sz="1000" dirty="0" smtClean="0"/>
          </a:p>
        </p:txBody>
      </p:sp>
      <p:sp>
        <p:nvSpPr>
          <p:cNvPr id="203" name="流程圖: 程序 202"/>
          <p:cNvSpPr/>
          <p:nvPr/>
        </p:nvSpPr>
        <p:spPr>
          <a:xfrm>
            <a:off x="1930564" y="148934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Send message</a:t>
            </a:r>
            <a:endParaRPr lang="zh-TW" altLang="en-US" sz="1000" dirty="0" smtClean="0"/>
          </a:p>
        </p:txBody>
      </p:sp>
      <p:cxnSp>
        <p:nvCxnSpPr>
          <p:cNvPr id="215" name="直線單箭頭接點 214"/>
          <p:cNvCxnSpPr>
            <a:stCxn id="202" idx="2"/>
            <a:endCxn id="203" idx="0"/>
          </p:cNvCxnSpPr>
          <p:nvPr/>
        </p:nvCxnSpPr>
        <p:spPr>
          <a:xfrm>
            <a:off x="2470564" y="1201276"/>
            <a:ext cx="0" cy="28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582744" y="2940541"/>
            <a:ext cx="396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987824" y="29405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220072" y="1921396"/>
            <a:ext cx="646331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Run bit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0" name="直線接點 39"/>
          <p:cNvCxnSpPr>
            <a:stCxn id="38" idx="3"/>
          </p:cNvCxnSpPr>
          <p:nvPr/>
        </p:nvCxnSpPr>
        <p:spPr>
          <a:xfrm>
            <a:off x="5866403" y="2059896"/>
            <a:ext cx="361781" cy="551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123728" y="3793604"/>
            <a:ext cx="720080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 setup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直線接點 41"/>
          <p:cNvCxnSpPr>
            <a:stCxn id="41" idx="3"/>
          </p:cNvCxnSpPr>
          <p:nvPr/>
        </p:nvCxnSpPr>
        <p:spPr>
          <a:xfrm>
            <a:off x="2843808" y="3932104"/>
            <a:ext cx="648072" cy="50957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41" idx="1"/>
          </p:cNvCxnSpPr>
          <p:nvPr/>
        </p:nvCxnSpPr>
        <p:spPr>
          <a:xfrm flipH="1">
            <a:off x="1547664" y="3932104"/>
            <a:ext cx="576064" cy="4375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6256" y="3001516"/>
            <a:ext cx="864339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</a:rPr>
              <a:t>cs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 inactive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直線接點 48"/>
          <p:cNvCxnSpPr>
            <a:stCxn id="48" idx="1"/>
          </p:cNvCxnSpPr>
          <p:nvPr/>
        </p:nvCxnSpPr>
        <p:spPr>
          <a:xfrm flipH="1">
            <a:off x="6300192" y="3140016"/>
            <a:ext cx="576064" cy="551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004048" y="985292"/>
            <a:ext cx="742511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</a:rPr>
              <a:t>cs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 active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直線接點 52"/>
          <p:cNvCxnSpPr>
            <a:stCxn id="52" idx="2"/>
          </p:cNvCxnSpPr>
          <p:nvPr/>
        </p:nvCxnSpPr>
        <p:spPr>
          <a:xfrm flipH="1">
            <a:off x="5292081" y="1262291"/>
            <a:ext cx="83223" cy="37107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908738" y="29405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940152" y="386561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SPI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609725"/>
            <a:ext cx="6172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http://blog.csdn.net/lanmanck/article/details/4479185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http://www.openedv.com/posts/list/18467.htm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http://www.holtek.com.tw/chinese/tech/appnote/uc/pdf/ha0151t.pdf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http://stackoverflow.com/questions/15895338/spidev-do-not-write-read-simultaneously-using-ioctl</a:t>
            </a:r>
            <a:r>
              <a:rPr lang="en-US" altLang="zh-TW" dirty="0" smtClean="0"/>
              <a:t>  (good)</a:t>
            </a:r>
          </a:p>
          <a:p>
            <a:r>
              <a:rPr lang="en-US" altLang="zh-TW" dirty="0" smtClean="0">
                <a:hlinkClick r:id="rId7"/>
              </a:rPr>
              <a:t>http://blog.csdn.net/droidphone/article/details/24663659</a:t>
            </a:r>
            <a:r>
              <a:rPr lang="en-US" altLang="zh-TW" dirty="0" smtClean="0"/>
              <a:t> (good)</a:t>
            </a:r>
          </a:p>
          <a:p>
            <a:r>
              <a:rPr lang="en-US" altLang="zh-TW" dirty="0" smtClean="0">
                <a:hlinkClick r:id="rId8"/>
              </a:rPr>
              <a:t>http://fanli7.net/a/bianchengyuyan/C__/20121204/265208.html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參考網頁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23528" y="2776200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627784" y="2137420"/>
            <a:ext cx="336542" cy="82344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627784" y="2269081"/>
            <a:ext cx="2377475" cy="691785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31049" y="3291870"/>
            <a:ext cx="2864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SPI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95936" y="3722757"/>
            <a:ext cx="768590" cy="14285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bus driver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進行處理，直到隊列變空為止。</a:t>
            </a:r>
            <a:endParaRPr lang="en-US" altLang="zh-TW" sz="1200" dirty="0" smtClean="0"/>
          </a:p>
          <a:p>
            <a:r>
              <a:rPr lang="zh-TW" altLang="en-US" sz="1200" dirty="0" smtClean="0"/>
              <a:t>線程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17660</TotalTime>
  <Words>919</Words>
  <Application>Microsoft Office PowerPoint</Application>
  <PresentationFormat>如螢幕大小 (16:10)</PresentationFormat>
  <Paragraphs>271</Paragraphs>
  <Slides>34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SPI Device Driver </vt:lpstr>
      <vt:lpstr>OUTLINE</vt:lpstr>
      <vt:lpstr>SPI</vt:lpstr>
      <vt:lpstr>SPI 硬體架構</vt:lpstr>
      <vt:lpstr>Linux Device Driver – SPI</vt:lpstr>
      <vt:lpstr>Linux - SPI架構 - master</vt:lpstr>
      <vt:lpstr>SPI驅動框架-master</vt:lpstr>
      <vt:lpstr>SPI bus driver</vt:lpstr>
      <vt:lpstr>投影片 9</vt:lpstr>
      <vt:lpstr>SPI – 隊列化</vt:lpstr>
      <vt:lpstr>SPI-異同步方式</vt:lpstr>
      <vt:lpstr>SPI device driver - spidev</vt:lpstr>
      <vt:lpstr>L6021 – SPI</vt:lpstr>
      <vt:lpstr>Key Features</vt:lpstr>
      <vt:lpstr>SPI Block Diagram</vt:lpstr>
      <vt:lpstr>SPI Bus Flow Chart</vt:lpstr>
      <vt:lpstr>Registers Summary</vt:lpstr>
      <vt:lpstr>投影片 18</vt:lpstr>
      <vt:lpstr>SPI-IER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Master</vt:lpstr>
      <vt:lpstr>F75111R</vt:lpstr>
      <vt:lpstr>投影片 30</vt:lpstr>
      <vt:lpstr>投影片 31</vt:lpstr>
      <vt:lpstr>投影片 32</vt:lpstr>
      <vt:lpstr>投影片 33</vt:lpstr>
      <vt:lpstr>SPI 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1631</cp:revision>
  <dcterms:created xsi:type="dcterms:W3CDTF">2014-03-21T11:14:59Z</dcterms:created>
  <dcterms:modified xsi:type="dcterms:W3CDTF">2015-11-30T07:44:54Z</dcterms:modified>
</cp:coreProperties>
</file>