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0"/>
  </p:notesMasterIdLst>
  <p:handoutMasterIdLst>
    <p:handoutMasterId r:id="rId31"/>
  </p:handoutMasterIdLst>
  <p:sldIdLst>
    <p:sldId id="256" r:id="rId2"/>
    <p:sldId id="260" r:id="rId3"/>
    <p:sldId id="257" r:id="rId4"/>
    <p:sldId id="311" r:id="rId5"/>
    <p:sldId id="272" r:id="rId6"/>
    <p:sldId id="326" r:id="rId7"/>
    <p:sldId id="271" r:id="rId8"/>
    <p:sldId id="279" r:id="rId9"/>
    <p:sldId id="313" r:id="rId10"/>
    <p:sldId id="273" r:id="rId11"/>
    <p:sldId id="296" r:id="rId12"/>
    <p:sldId id="306" r:id="rId13"/>
    <p:sldId id="304" r:id="rId14"/>
    <p:sldId id="302" r:id="rId15"/>
    <p:sldId id="315" r:id="rId16"/>
    <p:sldId id="314" r:id="rId17"/>
    <p:sldId id="258" r:id="rId18"/>
    <p:sldId id="290" r:id="rId19"/>
    <p:sldId id="316" r:id="rId20"/>
    <p:sldId id="317" r:id="rId21"/>
    <p:sldId id="318" r:id="rId22"/>
    <p:sldId id="319" r:id="rId23"/>
    <p:sldId id="320" r:id="rId24"/>
    <p:sldId id="321" r:id="rId25"/>
    <p:sldId id="322" r:id="rId26"/>
    <p:sldId id="323" r:id="rId27"/>
    <p:sldId id="324" r:id="rId28"/>
    <p:sldId id="325" r:id="rId29"/>
  </p:sldIdLst>
  <p:sldSz cx="9144000" cy="5715000" type="screen16x10"/>
  <p:notesSz cx="6858000" cy="9144000"/>
  <p:embeddedFontLst>
    <p:embeddedFont>
      <p:font typeface="Futura Bk BT"/>
      <p:regular r:id="rId32"/>
    </p:embeddedFont>
    <p:embeddedFont>
      <p:font typeface="Arial Unicode MS" pitchFamily="34" charset="-120"/>
      <p:regular r:id="rId33"/>
    </p:embeddedFont>
    <p:embeddedFont>
      <p:font typeface="微軟正黑體" pitchFamily="34" charset="-120"/>
      <p:regular r:id="rId34"/>
      <p:bold r:id="rId35"/>
    </p:embeddedFont>
    <p:embeddedFont>
      <p:font typeface="Calibri" pitchFamily="34" charset="0"/>
      <p:regular r:id="rId36"/>
      <p:bold r:id="rId37"/>
      <p:italic r:id="rId38"/>
      <p:boldItalic r:id="rId39"/>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73B1"/>
    <a:srgbClr val="FF3399"/>
    <a:srgbClr val="FF0066"/>
    <a:srgbClr val="FFFFFF"/>
    <a:srgbClr val="4F81BD"/>
    <a:srgbClr val="0080FF"/>
    <a:srgbClr val="0088BF"/>
    <a:srgbClr val="2E90DE"/>
    <a:srgbClr val="414141"/>
    <a:srgbClr val="FF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varScale="1">
        <p:scale>
          <a:sx n="129" d="100"/>
          <a:sy n="129" d="100"/>
        </p:scale>
        <p:origin x="-1218" y="-84"/>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2015/9/18</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p14="http://schemas.microsoft.com/office/powerpoint/2010/main" xmlns=""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2015/9/18</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p14="http://schemas.microsoft.com/office/powerpoint/2010/main" xmlns=""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p14="http://schemas.microsoft.com/office/powerpoint/2010/main" xmlns=""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p14="http://schemas.microsoft.com/office/powerpoint/2010/main" xmlns=""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i2c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2015/9/18</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xmlns=""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53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 xmlns:p14="http://schemas.microsoft.com/office/powerpoint/2010/main"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a:t>
            </a:r>
            <a:r>
              <a:rPr lang="en-US" altLang="zh-TW" smtClean="0"/>
              <a:t>Driver – I2C</a:t>
            </a:r>
            <a:endParaRPr lang="en-US" altLang="zh-TW" dirty="0" smtClean="0"/>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p14="http://schemas.microsoft.com/office/powerpoint/2010/main" xmlns=""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r>
              <a:rPr lang="zh-TW" altLang="en-US" dirty="0" smtClean="0"/>
              <a:t>驅動框架</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21396"/>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i2c</a:t>
            </a:r>
            <a:endParaRPr lang="zh-TW" altLang="en-US" dirty="0" smtClean="0"/>
          </a:p>
        </p:txBody>
      </p:sp>
      <p:sp>
        <p:nvSpPr>
          <p:cNvPr id="11" name="矩形 10"/>
          <p:cNvSpPr/>
          <p:nvPr/>
        </p:nvSpPr>
        <p:spPr>
          <a:xfrm>
            <a:off x="1691680" y="2569468"/>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adapter</a:t>
            </a:r>
            <a:endParaRPr lang="zh-TW" altLang="en-US" sz="900" dirty="0" smtClean="0"/>
          </a:p>
        </p:txBody>
      </p:sp>
      <p:sp>
        <p:nvSpPr>
          <p:cNvPr id="12" name="矩形 11"/>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t>algorithm</a:t>
            </a:r>
            <a:endParaRPr lang="zh-TW" altLang="en-US" sz="800" dirty="0" smtClean="0"/>
          </a:p>
        </p:txBody>
      </p:sp>
      <p:cxnSp>
        <p:nvCxnSpPr>
          <p:cNvPr id="14" name="直線單箭頭接點 13"/>
          <p:cNvCxnSpPr>
            <a:stCxn id="12" idx="0"/>
            <a:endCxn id="11" idx="2"/>
          </p:cNvCxnSpPr>
          <p:nvPr/>
        </p:nvCxnSpPr>
        <p:spPr>
          <a:xfrm flipV="1">
            <a:off x="1979712" y="30735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flipV="1">
            <a:off x="1187624" y="2821496"/>
            <a:ext cx="504056"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i2c</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單箭頭接點 41"/>
          <p:cNvCxnSpPr>
            <a:stCxn id="11" idx="0"/>
            <a:endCxn id="40" idx="1"/>
          </p:cNvCxnSpPr>
          <p:nvPr/>
        </p:nvCxnSpPr>
        <p:spPr>
          <a:xfrm flipV="1">
            <a:off x="1979712" y="1957400"/>
            <a:ext cx="648072" cy="6120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66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497460"/>
            <a:ext cx="720080" cy="1656184"/>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i2c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i2c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3814" cy="246221"/>
          </a:xfrm>
          <a:prstGeom prst="rect">
            <a:avLst/>
          </a:prstGeom>
          <a:noFill/>
        </p:spPr>
        <p:txBody>
          <a:bodyPr wrap="none" rtlCol="0">
            <a:spAutoFit/>
          </a:bodyPr>
          <a:lstStyle/>
          <a:p>
            <a:r>
              <a:rPr lang="en-US" altLang="zh-TW" sz="1000" b="1" dirty="0" smtClean="0">
                <a:solidFill>
                  <a:schemeClr val="bg1"/>
                </a:solidFill>
              </a:rPr>
              <a:t>i2c bus</a:t>
            </a:r>
            <a:endParaRPr lang="zh-TW" altLang="en-US" sz="1000" b="1" dirty="0">
              <a:solidFill>
                <a:schemeClr val="bg1"/>
              </a:solidFill>
            </a:endParaRPr>
          </a:p>
        </p:txBody>
      </p:sp>
      <p:cxnSp>
        <p:nvCxnSpPr>
          <p:cNvPr id="113" name="直線接點 112"/>
          <p:cNvCxnSpPr/>
          <p:nvPr/>
        </p:nvCxnSpPr>
        <p:spPr>
          <a:xfrm>
            <a:off x="1475656" y="2353444"/>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83768" y="1345332"/>
            <a:ext cx="0" cy="100811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3217540"/>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353444"/>
            <a:ext cx="0" cy="864096"/>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V="1">
            <a:off x="2483768" y="3217540"/>
            <a:ext cx="0" cy="108012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179512" y="2857500"/>
            <a:ext cx="1776448" cy="246221"/>
          </a:xfrm>
          <a:prstGeom prst="rect">
            <a:avLst/>
          </a:prstGeom>
          <a:noFill/>
        </p:spPr>
        <p:txBody>
          <a:bodyPr wrap="none" rtlCol="0">
            <a:spAutoFit/>
          </a:bodyPr>
          <a:lstStyle/>
          <a:p>
            <a:r>
              <a:rPr lang="en-US" altLang="zh-TW" sz="1000" b="1" dirty="0" smtClean="0"/>
              <a:t>i2c_add_numbered_adapter</a:t>
            </a:r>
            <a:endParaRPr lang="zh-TW" altLang="en-US" sz="1000" b="1" dirty="0"/>
          </a:p>
        </p:txBody>
      </p:sp>
      <p:sp>
        <p:nvSpPr>
          <p:cNvPr id="127" name="文字方塊 126"/>
          <p:cNvSpPr txBox="1"/>
          <p:nvPr/>
        </p:nvSpPr>
        <p:spPr>
          <a:xfrm>
            <a:off x="1520756" y="2137420"/>
            <a:ext cx="1467068" cy="246221"/>
          </a:xfrm>
          <a:prstGeom prst="rect">
            <a:avLst/>
          </a:prstGeom>
          <a:noFill/>
        </p:spPr>
        <p:txBody>
          <a:bodyPr wrap="none" rtlCol="0">
            <a:spAutoFit/>
          </a:bodyPr>
          <a:lstStyle/>
          <a:p>
            <a:r>
              <a:rPr lang="en-US" altLang="zh-TW" sz="1000" b="1" dirty="0" smtClean="0"/>
              <a:t>of_i2c_register_devices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524506" cy="4044669"/>
          </a:xfrm>
        </p:spPr>
        <p:txBody>
          <a:bodyPr/>
          <a:lstStyle/>
          <a:p>
            <a:pPr>
              <a:buFont typeface="Wingdings" pitchFamily="2" charset="2"/>
              <a:buChar char="n"/>
            </a:pPr>
            <a:r>
              <a:rPr lang="en-US" altLang="zh-TW" sz="1600" dirty="0" smtClean="0"/>
              <a:t>i2c_add_driver</a:t>
            </a:r>
            <a:endParaRPr lang="zh-TW" altLang="en-US" sz="1600" dirty="0" smtClean="0"/>
          </a:p>
          <a:p>
            <a:pPr>
              <a:buFont typeface="Wingdings" pitchFamily="2" charset="2"/>
              <a:buChar char="n"/>
            </a:pPr>
            <a:r>
              <a:rPr lang="en-US" sz="1600" dirty="0" smtClean="0"/>
              <a:t>i2c_add_numbered_adapter </a:t>
            </a:r>
            <a:endParaRPr lang="en-US" sz="1600" dirty="0" smtClean="0"/>
          </a:p>
          <a:p>
            <a:pPr>
              <a:buFont typeface="Wingdings" pitchFamily="2" charset="2"/>
              <a:buChar char="n"/>
            </a:pPr>
            <a:r>
              <a:rPr lang="en-US" sz="1600" dirty="0" smtClean="0"/>
              <a:t>of_i2c_register_devices</a:t>
            </a:r>
          </a:p>
          <a:p>
            <a:pPr>
              <a:buFont typeface="Wingdings" pitchFamily="2" charset="2"/>
              <a:buChar char="n"/>
            </a:pPr>
            <a:r>
              <a:rPr lang="en-US" sz="1600" dirty="0" err="1" smtClean="0"/>
              <a:t>platform_driver_register</a:t>
            </a:r>
            <a:endParaRPr lang="en-US" sz="1600" dirty="0" smtClean="0"/>
          </a:p>
          <a:p>
            <a:pPr>
              <a:buFont typeface="Wingdings" pitchFamily="2" charset="2"/>
              <a:buChar char="n"/>
            </a:pPr>
            <a:r>
              <a:rPr lang="en-US" sz="1600" dirty="0" smtClean="0"/>
              <a:t>Device Tree (</a:t>
            </a:r>
            <a:r>
              <a:rPr lang="en-US" sz="1600" smtClean="0"/>
              <a:t>platform device)</a:t>
            </a:r>
            <a:endParaRPr lang="en-US" sz="1400" dirty="0"/>
          </a:p>
        </p:txBody>
      </p:sp>
    </p:spTree>
  </p:cSld>
  <p:clrMapOvr>
    <a:masterClrMapping/>
  </p:clrMapOvr>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14167</TotalTime>
  <Words>526</Words>
  <Application>Microsoft Office PowerPoint</Application>
  <PresentationFormat>如螢幕大小 (16:10)</PresentationFormat>
  <Paragraphs>149</Paragraphs>
  <Slides>28</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Arial</vt:lpstr>
      <vt:lpstr>新細明體</vt:lpstr>
      <vt:lpstr>Futura Bk BT</vt:lpstr>
      <vt:lpstr>Arial Unicode MS</vt:lpstr>
      <vt:lpstr>微軟正黑體</vt:lpstr>
      <vt:lpstr>Wingdings</vt:lpstr>
      <vt:lpstr>Calibri</vt:lpstr>
      <vt:lpstr>Futura LT Book</vt:lpstr>
      <vt:lpstr>Socle佈景主題</vt:lpstr>
      <vt:lpstr>Linux i2c Device Driver </vt:lpstr>
      <vt:lpstr>OUTLINE</vt:lpstr>
      <vt:lpstr>I2C</vt:lpstr>
      <vt:lpstr>I2C 硬體架構</vt:lpstr>
      <vt:lpstr>I2C Data Format</vt:lpstr>
      <vt:lpstr>I2C Data Format</vt:lpstr>
      <vt:lpstr>Linux Device Driver – I2C</vt:lpstr>
      <vt:lpstr>Linux - I2C</vt:lpstr>
      <vt:lpstr>I2C驅動框架</vt:lpstr>
      <vt:lpstr>L6021 – I2C</vt:lpstr>
      <vt:lpstr>I2C</vt:lpstr>
      <vt:lpstr>Master Mode Programming</vt:lpstr>
      <vt:lpstr>Detail Register Description</vt:lpstr>
      <vt:lpstr>投影片 14</vt:lpstr>
      <vt:lpstr>F75111R</vt:lpstr>
      <vt:lpstr>投影片 16</vt:lpstr>
      <vt:lpstr>投影片 17</vt:lpstr>
      <vt:lpstr>投影片 18</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1383</cp:revision>
  <dcterms:created xsi:type="dcterms:W3CDTF">2014-03-21T11:14:59Z</dcterms:created>
  <dcterms:modified xsi:type="dcterms:W3CDTF">2015-09-18T02:40:10Z</dcterms:modified>
</cp:coreProperties>
</file>