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13"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3B1"/>
    <a:srgbClr val="FF3399"/>
    <a:srgbClr val="FF0066"/>
    <a:srgbClr val="FFFFFF"/>
    <a:srgbClr val="4F81BD"/>
    <a:srgbClr val="0080FF"/>
    <a:srgbClr val="0088BF"/>
    <a:srgbClr val="2E90DE"/>
    <a:srgbClr val="414141"/>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2015/10/7</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2015/10/7</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a:t>
            </a:r>
            <a:r>
              <a:rPr lang="en-US" altLang="zh-TW" sz="1000" dirty="0" smtClean="0"/>
              <a:t>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641476"/>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1455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93504"/>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a:t>
            </a:r>
            <a:r>
              <a:rPr lang="en-US" altLang="zh-TW" sz="1000" dirty="0" smtClean="0"/>
              <a:t>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2"/>
          </p:cNvCxnSpPr>
          <p:nvPr/>
        </p:nvCxnSpPr>
        <p:spPr>
          <a:xfrm flipV="1">
            <a:off x="1979712" y="2497460"/>
            <a:ext cx="1260140"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a:t>
            </a:r>
            <a:r>
              <a:rPr lang="en-US" altLang="zh-TW" sz="1000" dirty="0" smtClean="0"/>
              <a:t>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a:t>
            </a:r>
            <a:r>
              <a:rPr lang="en-US" altLang="zh-TW" sz="1200" dirty="0" smtClean="0"/>
              <a:t>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569468"/>
            <a:ext cx="720080" cy="1584176"/>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i2c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936104"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11760"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361556"/>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361556"/>
            <a:ext cx="0" cy="936104"/>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179512"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2699792" y="105730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(platform device)</a:t>
            </a:r>
            <a:endParaRPr lang="en-US" sz="1400" dirty="0"/>
          </a:p>
        </p:txBody>
      </p:sp>
      <p:sp>
        <p:nvSpPr>
          <p:cNvPr id="51" name="矩形 50"/>
          <p:cNvSpPr/>
          <p:nvPr/>
        </p:nvSpPr>
        <p:spPr>
          <a:xfrm>
            <a:off x="1691680" y="1561356"/>
            <a:ext cx="576064"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800" dirty="0" smtClean="0">
                <a:solidFill>
                  <a:schemeClr val="tx1"/>
                </a:solidFill>
              </a:rPr>
              <a:t>board info</a:t>
            </a:r>
            <a:endParaRPr lang="zh-TW" altLang="en-US" sz="800" dirty="0" smtClean="0">
              <a:solidFill>
                <a:schemeClr val="tx1"/>
              </a:solidFill>
            </a:endParaRPr>
          </a:p>
        </p:txBody>
      </p:sp>
      <p:cxnSp>
        <p:nvCxnSpPr>
          <p:cNvPr id="63" name="直線單箭頭接點 62"/>
          <p:cNvCxnSpPr>
            <a:stCxn id="51" idx="3"/>
            <a:endCxn id="40" idx="1"/>
          </p:cNvCxnSpPr>
          <p:nvPr/>
        </p:nvCxnSpPr>
        <p:spPr>
          <a:xfrm>
            <a:off x="2267744" y="1813384"/>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48" idx="4"/>
            <a:endCxn id="51" idx="1"/>
          </p:cNvCxnSpPr>
          <p:nvPr/>
        </p:nvCxnSpPr>
        <p:spPr>
          <a:xfrm>
            <a:off x="1403648" y="1345332"/>
            <a:ext cx="288032" cy="468052"/>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14297</TotalTime>
  <Words>528</Words>
  <Application>Microsoft Office PowerPoint</Application>
  <PresentationFormat>如螢幕大小 (16:10)</PresentationFormat>
  <Paragraphs>150</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硬體架構</vt:lpstr>
      <vt:lpstr>I2C Data Format</vt:lpstr>
      <vt:lpstr>I2C Data Format</vt:lpstr>
      <vt:lpstr>Linux Device Driver – I2C</vt:lpstr>
      <vt:lpstr>Linux - I2C</vt:lpstr>
      <vt:lpstr>I2C驅動框架</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1386</cp:revision>
  <dcterms:created xsi:type="dcterms:W3CDTF">2014-03-21T11:14:59Z</dcterms:created>
  <dcterms:modified xsi:type="dcterms:W3CDTF">2015-10-07T02:12:48Z</dcterms:modified>
</cp:coreProperties>
</file>