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0"/>
  </p:notesMasterIdLst>
  <p:handoutMasterIdLst>
    <p:handoutMasterId r:id="rId31"/>
  </p:handoutMasterIdLst>
  <p:sldIdLst>
    <p:sldId id="256" r:id="rId2"/>
    <p:sldId id="260" r:id="rId3"/>
    <p:sldId id="257" r:id="rId4"/>
    <p:sldId id="311" r:id="rId5"/>
    <p:sldId id="272" r:id="rId6"/>
    <p:sldId id="326" r:id="rId7"/>
    <p:sldId id="271" r:id="rId8"/>
    <p:sldId id="279" r:id="rId9"/>
    <p:sldId id="327" r:id="rId10"/>
    <p:sldId id="273" r:id="rId11"/>
    <p:sldId id="296" r:id="rId12"/>
    <p:sldId id="306" r:id="rId13"/>
    <p:sldId id="304" r:id="rId14"/>
    <p:sldId id="302" r:id="rId15"/>
    <p:sldId id="315" r:id="rId16"/>
    <p:sldId id="314" r:id="rId17"/>
    <p:sldId id="258" r:id="rId18"/>
    <p:sldId id="290" r:id="rId19"/>
    <p:sldId id="316" r:id="rId20"/>
    <p:sldId id="317" r:id="rId21"/>
    <p:sldId id="318" r:id="rId22"/>
    <p:sldId id="319" r:id="rId23"/>
    <p:sldId id="320" r:id="rId24"/>
    <p:sldId id="321" r:id="rId25"/>
    <p:sldId id="322" r:id="rId26"/>
    <p:sldId id="323" r:id="rId27"/>
    <p:sldId id="324" r:id="rId28"/>
    <p:sldId id="325" r:id="rId29"/>
  </p:sldIdLst>
  <p:sldSz cx="9144000" cy="5715000" type="screen16x10"/>
  <p:notesSz cx="6858000" cy="9144000"/>
  <p:embeddedFontLst>
    <p:embeddedFont>
      <p:font typeface="Futura Bk BT"/>
      <p:regular r:id="rId32"/>
    </p:embeddedFont>
    <p:embeddedFont>
      <p:font typeface="Arial Unicode MS" pitchFamily="34" charset="-120"/>
      <p:regular r:id="rId33"/>
    </p:embeddedFont>
    <p:embeddedFont>
      <p:font typeface="微軟正黑體" pitchFamily="34" charset="-120"/>
      <p:regular r:id="rId34"/>
      <p:bold r:id="rId35"/>
    </p:embeddedFont>
    <p:embeddedFont>
      <p:font typeface="Calibri" pitchFamily="34" charset="0"/>
      <p:regular r:id="rId36"/>
      <p:bold r:id="rId37"/>
      <p:italic r:id="rId38"/>
      <p:boldItalic r:id="rId39"/>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1273B1"/>
    <a:srgbClr val="FF3399"/>
    <a:srgbClr val="FFFFFF"/>
    <a:srgbClr val="4F81BD"/>
    <a:srgbClr val="0080FF"/>
    <a:srgbClr val="0088BF"/>
    <a:srgbClr val="2E90DE"/>
    <a:srgbClr val="414141"/>
    <a:srgbClr val="FF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varScale="1">
        <p:scale>
          <a:sx n="129" d="100"/>
          <a:sy n="129" d="100"/>
        </p:scale>
        <p:origin x="-1218" y="-84"/>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2015/10/7</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p14="http://schemas.microsoft.com/office/powerpoint/2010/main" xmlns=""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2015/10/7</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p14="http://schemas.microsoft.com/office/powerpoint/2010/main" xmlns=""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User Space </a:t>
            </a:r>
            <a:r>
              <a:rPr lang="zh-TW" altLang="en-US" dirty="0" smtClean="0"/>
              <a:t>若要使用</a:t>
            </a:r>
            <a:r>
              <a:rPr lang="en-US" altLang="zh-TW" dirty="0" err="1" smtClean="0"/>
              <a:t>Uart</a:t>
            </a:r>
            <a:r>
              <a:rPr lang="en-US" altLang="zh-TW" dirty="0" smtClean="0"/>
              <a:t>,</a:t>
            </a:r>
            <a:r>
              <a:rPr lang="en-US" altLang="zh-TW" baseline="0" dirty="0" smtClean="0"/>
              <a:t> </a:t>
            </a:r>
            <a:r>
              <a:rPr lang="zh-TW" altLang="en-US" baseline="0" dirty="0" smtClean="0"/>
              <a:t>需要藉由</a:t>
            </a:r>
            <a:r>
              <a:rPr lang="en-US" altLang="zh-TW" baseline="0" dirty="0" err="1" smtClean="0"/>
              <a:t>ttyS</a:t>
            </a:r>
            <a:r>
              <a:rPr lang="zh-TW" altLang="en-US" baseline="0" dirty="0" smtClean="0"/>
              <a:t>這個</a:t>
            </a:r>
            <a:r>
              <a:rPr lang="en-US" altLang="zh-TW" baseline="0" dirty="0" smtClean="0"/>
              <a:t>node.  </a:t>
            </a:r>
            <a:r>
              <a:rPr lang="zh-TW" altLang="en-US" baseline="0" dirty="0" smtClean="0"/>
              <a:t>而這個</a:t>
            </a:r>
            <a:r>
              <a:rPr lang="en-US" altLang="zh-TW" baseline="0" dirty="0" smtClean="0"/>
              <a:t>node, </a:t>
            </a:r>
            <a:r>
              <a:rPr lang="zh-TW" altLang="en-US" baseline="0" dirty="0" smtClean="0"/>
              <a:t>是</a:t>
            </a:r>
            <a:r>
              <a:rPr lang="en-US" altLang="zh-TW" baseline="0" dirty="0" err="1" smtClean="0"/>
              <a:t>tty</a:t>
            </a:r>
            <a:r>
              <a:rPr lang="en-US" altLang="zh-TW" baseline="0" dirty="0" smtClean="0"/>
              <a:t> core </a:t>
            </a:r>
            <a:r>
              <a:rPr lang="zh-TW" altLang="en-US" baseline="0" dirty="0" smtClean="0"/>
              <a:t>向</a:t>
            </a:r>
            <a:r>
              <a:rPr lang="en-US" altLang="zh-TW" baseline="0" dirty="0" err="1" smtClean="0"/>
              <a:t>linux</a:t>
            </a:r>
            <a:r>
              <a:rPr lang="en-US" altLang="zh-TW" baseline="0" dirty="0" smtClean="0"/>
              <a:t> kernel </a:t>
            </a:r>
            <a:r>
              <a:rPr lang="zh-TW" altLang="en-US" baseline="0" dirty="0" smtClean="0"/>
              <a:t>註冊</a:t>
            </a:r>
            <a:r>
              <a:rPr lang="en-US" altLang="zh-TW" baseline="0" dirty="0" err="1" smtClean="0"/>
              <a:t>ttys</a:t>
            </a:r>
            <a:r>
              <a:rPr lang="zh-TW" altLang="en-US" baseline="0" dirty="0" smtClean="0"/>
              <a:t>的</a:t>
            </a:r>
            <a:r>
              <a:rPr lang="en-US" altLang="zh-TW" baseline="0" dirty="0" smtClean="0"/>
              <a:t>char device.</a:t>
            </a:r>
          </a:p>
          <a:p>
            <a:r>
              <a:rPr lang="zh-TW" altLang="en-US" baseline="0" dirty="0" smtClean="0"/>
              <a:t>藉由</a:t>
            </a:r>
            <a:r>
              <a:rPr lang="en-US" altLang="zh-TW" baseline="0" dirty="0" err="1" smtClean="0"/>
              <a:t>tty</a:t>
            </a:r>
            <a:r>
              <a:rPr lang="en-US" altLang="zh-TW" baseline="0" dirty="0" smtClean="0"/>
              <a:t> </a:t>
            </a:r>
            <a:r>
              <a:rPr lang="zh-TW" altLang="en-US" baseline="0" dirty="0" smtClean="0"/>
              <a:t>的介面與行為</a:t>
            </a:r>
            <a:r>
              <a:rPr lang="en-US" altLang="zh-TW" baseline="0" dirty="0" smtClean="0"/>
              <a:t>, </a:t>
            </a:r>
            <a:r>
              <a:rPr lang="zh-TW" altLang="en-US" baseline="0" dirty="0" smtClean="0"/>
              <a:t>實際操作</a:t>
            </a:r>
            <a:r>
              <a:rPr lang="en-US" altLang="zh-TW" baseline="0" dirty="0" err="1" smtClean="0"/>
              <a:t>Uart</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http://wiki.csie.ncku.edu.tw/embedded/I2C</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16</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p14="http://schemas.microsoft.com/office/powerpoint/2010/main" xmlns=""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p14="http://schemas.microsoft.com/office/powerpoint/2010/main" xmlns=""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SPI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2015/10/7</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p14="http://schemas.microsoft.com/office/powerpoint/2010/main" xmlns=""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L6021 – 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F75111R</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53085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UART</a:t>
            </a:r>
          </a:p>
          <a:p>
            <a:pPr lvl="1"/>
            <a:r>
              <a:rPr lang="en-US" altLang="zh-TW" dirty="0" err="1" smtClean="0"/>
              <a:t>Uart</a:t>
            </a:r>
            <a:r>
              <a:rPr lang="en-US" altLang="zh-TW" dirty="0" smtClean="0"/>
              <a:t> Packet Frame</a:t>
            </a:r>
          </a:p>
          <a:p>
            <a:pPr lvl="1"/>
            <a:r>
              <a:rPr lang="en-US" altLang="zh-TW" dirty="0" smtClean="0"/>
              <a:t>8250/16450/16550</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p>
          <a:p>
            <a:r>
              <a:rPr lang="en-US" altLang="zh-TW" dirty="0" smtClean="0"/>
              <a:t>Adapter : L6021</a:t>
            </a:r>
          </a:p>
          <a:p>
            <a:pPr lvl="1"/>
            <a:r>
              <a:rPr lang="en-US" altLang="zh-TW" dirty="0" smtClean="0"/>
              <a:t>Device Tree</a:t>
            </a:r>
          </a:p>
          <a:p>
            <a:r>
              <a:rPr lang="en-US" altLang="zh-TW" dirty="0" smtClean="0"/>
              <a:t>Client Device : F75111R</a:t>
            </a:r>
          </a:p>
          <a:p>
            <a:r>
              <a:rPr lang="en-US" altLang="zh-TW" dirty="0" err="1" smtClean="0"/>
              <a:t>SMBus</a:t>
            </a:r>
            <a:endParaRPr lang="en-US" altLang="zh-TW" dirty="0" smtClean="0"/>
          </a:p>
          <a:p>
            <a:pPr lvl="1"/>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 xmlns:p14="http://schemas.microsoft.com/office/powerpoint/2010/main"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505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985292"/>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11760" y="2137420"/>
            <a:ext cx="0" cy="1359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417340"/>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p:nvPr/>
        </p:nvCxnSpPr>
        <p:spPr>
          <a:xfrm>
            <a:off x="2411760" y="985292"/>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347864" y="2145804"/>
            <a:ext cx="0" cy="2796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425724"/>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p:nvPr/>
        </p:nvCxnSpPr>
        <p:spPr>
          <a:xfrm>
            <a:off x="3347864" y="993676"/>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43356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8" name="矩形 27"/>
          <p:cNvSpPr/>
          <p:nvPr/>
        </p:nvSpPr>
        <p:spPr>
          <a:xfrm>
            <a:off x="2411760"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9" name="矩形 28"/>
          <p:cNvSpPr/>
          <p:nvPr/>
        </p:nvSpPr>
        <p:spPr>
          <a:xfrm>
            <a:off x="3779912"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cxnSp>
        <p:nvCxnSpPr>
          <p:cNvPr id="30" name="直線接點 29"/>
          <p:cNvCxnSpPr/>
          <p:nvPr/>
        </p:nvCxnSpPr>
        <p:spPr>
          <a:xfrm>
            <a:off x="1403648"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3" name="直線接點 32"/>
          <p:cNvCxnSpPr/>
          <p:nvPr/>
        </p:nvCxnSpPr>
        <p:spPr>
          <a:xfrm>
            <a:off x="1979712"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1907704"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6" name="直線接點 35"/>
          <p:cNvCxnSpPr/>
          <p:nvPr/>
        </p:nvCxnSpPr>
        <p:spPr>
          <a:xfrm>
            <a:off x="2771800"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8" name="直線接點 37"/>
          <p:cNvCxnSpPr/>
          <p:nvPr/>
        </p:nvCxnSpPr>
        <p:spPr>
          <a:xfrm>
            <a:off x="3347864"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275856"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p:nvPr/>
        </p:nvCxnSpPr>
        <p:spPr>
          <a:xfrm>
            <a:off x="4139952"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769268"/>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19872"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483768"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311034"/>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785492"/>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Driver – SPI</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 (F75111R)</a:t>
            </a:r>
            <a:endParaRPr lang="en-US" sz="1400" dirty="0"/>
          </a:p>
        </p:txBody>
      </p:sp>
      <p:sp>
        <p:nvSpPr>
          <p:cNvPr id="3" name="Title 2"/>
          <p:cNvSpPr>
            <a:spLocks noGrp="1"/>
          </p:cNvSpPr>
          <p:nvPr>
            <p:ph type="title"/>
          </p:nvPr>
        </p:nvSpPr>
        <p:spPr/>
        <p:txBody>
          <a:bodyPr/>
          <a:lstStyle/>
          <a:p>
            <a:r>
              <a:rPr lang="en-US" altLang="zh-TW" dirty="0" smtClean="0"/>
              <a:t>Linux - I2C</a:t>
            </a:r>
            <a:endParaRPr lang="en-US" dirty="0"/>
          </a:p>
        </p:txBody>
      </p:sp>
      <p:sp>
        <p:nvSpPr>
          <p:cNvPr id="7" name="矩形 6"/>
          <p:cNvSpPr/>
          <p:nvPr/>
        </p:nvSpPr>
        <p:spPr>
          <a:xfrm>
            <a:off x="5220072" y="985292"/>
            <a:ext cx="108012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應用程式</a:t>
            </a:r>
          </a:p>
        </p:txBody>
      </p:sp>
      <p:sp>
        <p:nvSpPr>
          <p:cNvPr id="8" name="矩形 7"/>
          <p:cNvSpPr/>
          <p:nvPr/>
        </p:nvSpPr>
        <p:spPr>
          <a:xfrm>
            <a:off x="5220072" y="1633364"/>
            <a:ext cx="10801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/sys,/dev</a:t>
            </a:r>
            <a:endParaRPr lang="zh-TW" altLang="en-US" sz="1200" dirty="0" smtClean="0"/>
          </a:p>
        </p:txBody>
      </p:sp>
      <p:cxnSp>
        <p:nvCxnSpPr>
          <p:cNvPr id="16" name="直線接點 15"/>
          <p:cNvCxnSpPr/>
          <p:nvPr/>
        </p:nvCxnSpPr>
        <p:spPr>
          <a:xfrm>
            <a:off x="4644008"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20272" y="985292"/>
            <a:ext cx="1296144"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用戶模式驅動</a:t>
            </a:r>
          </a:p>
        </p:txBody>
      </p:sp>
      <p:sp>
        <p:nvSpPr>
          <p:cNvPr id="20" name="橢圓 19"/>
          <p:cNvSpPr/>
          <p:nvPr/>
        </p:nvSpPr>
        <p:spPr>
          <a:xfrm>
            <a:off x="6084168" y="2209428"/>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7092280" y="1561356"/>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4644008" y="4009628"/>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083896" y="2929508"/>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7155904" y="30015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7227912" y="307352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7308304" y="31539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5004048" y="2857500"/>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5076056" y="292950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5148064" y="300151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5220072" y="3073524"/>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5292080" y="314553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7020272" y="2857500"/>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7308304" y="4225652"/>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sp>
        <p:nvSpPr>
          <p:cNvPr id="44" name="矩形 43"/>
          <p:cNvSpPr/>
          <p:nvPr/>
        </p:nvSpPr>
        <p:spPr>
          <a:xfrm>
            <a:off x="5076056" y="4225652"/>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cxnSp>
        <p:nvCxnSpPr>
          <p:cNvPr id="46" name="直線接點 45"/>
          <p:cNvCxnSpPr/>
          <p:nvPr/>
        </p:nvCxnSpPr>
        <p:spPr>
          <a:xfrm>
            <a:off x="6444208" y="436966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444208" y="4513684"/>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860032" y="2137420"/>
            <a:ext cx="4211960" cy="1800200"/>
          </a:xfrm>
          <a:prstGeom prst="rect">
            <a:avLst/>
          </a:prstGeom>
          <a:noFill/>
          <a:ln w="158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7" name="直線單箭頭接點 46"/>
          <p:cNvCxnSpPr/>
          <p:nvPr/>
        </p:nvCxnSpPr>
        <p:spPr>
          <a:xfrm flipV="1">
            <a:off x="5760132" y="1993404"/>
            <a:ext cx="0" cy="86409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5760132"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7668344" y="1273324"/>
            <a:ext cx="0" cy="28803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236296" y="2137420"/>
            <a:ext cx="432048"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760132" y="2701129"/>
            <a:ext cx="492761"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7067571" y="2701129"/>
            <a:ext cx="924809"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27984"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4427984"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4513081" y="4009628"/>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p:nvPr/>
        </p:nvCxnSpPr>
        <p:spPr>
          <a:xfrm flipV="1">
            <a:off x="5760132" y="3865612"/>
            <a:ext cx="0" cy="360040"/>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7992380" y="3865612"/>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SPI</a:t>
            </a:r>
            <a:r>
              <a:rPr lang="zh-TW" altLang="en-US" dirty="0" smtClean="0"/>
              <a:t>驅動框架</a:t>
            </a:r>
            <a:r>
              <a:rPr lang="en-US" altLang="zh-TW" dirty="0" smtClean="0"/>
              <a:t>-master</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a:t>
            </a:r>
            <a:r>
              <a:rPr lang="en-US" altLang="zh-TW" sz="1000" dirty="0" smtClean="0"/>
              <a:t>device : </a:t>
            </a:r>
            <a:br>
              <a:rPr lang="en-US" altLang="zh-TW" sz="1000" dirty="0" smtClean="0"/>
            </a:br>
            <a:r>
              <a:rPr lang="en-US" altLang="zh-TW" sz="1000" dirty="0" smtClean="0"/>
              <a:t>SPI</a:t>
            </a:r>
            <a:endParaRPr lang="zh-TW" altLang="en-US" dirty="0" smtClean="0"/>
          </a:p>
        </p:txBody>
      </p:sp>
      <p:sp>
        <p:nvSpPr>
          <p:cNvPr id="11" name="矩形 10"/>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master</a:t>
            </a:r>
            <a:endParaRPr lang="zh-TW" altLang="en-US" sz="900" dirty="0" smtClean="0"/>
          </a:p>
        </p:txBody>
      </p:sp>
      <p:sp>
        <p:nvSpPr>
          <p:cNvPr id="12" name="矩形 11"/>
          <p:cNvSpPr/>
          <p:nvPr/>
        </p:nvSpPr>
        <p:spPr>
          <a:xfrm>
            <a:off x="1691680" y="2785492"/>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solidFill>
                  <a:schemeClr val="bg1"/>
                </a:solidFill>
              </a:rPr>
              <a:t>board info</a:t>
            </a:r>
            <a:endParaRPr lang="zh-TW" altLang="en-US" sz="800" dirty="0" smtClean="0">
              <a:solidFill>
                <a:schemeClr val="bg1"/>
              </a:solidFill>
            </a:endParaRPr>
          </a:p>
        </p:txBody>
      </p:sp>
      <p:cxnSp>
        <p:nvCxnSpPr>
          <p:cNvPr id="14" name="直線單箭頭接點 13"/>
          <p:cNvCxnSpPr>
            <a:stCxn id="89" idx="0"/>
            <a:endCxn id="40" idx="1"/>
          </p:cNvCxnSpPr>
          <p:nvPr/>
        </p:nvCxnSpPr>
        <p:spPr>
          <a:xfrm flipV="1">
            <a:off x="1979712" y="1957400"/>
            <a:ext cx="648072"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a:off x="1187624" y="3361556"/>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a:t>
            </a:r>
            <a:r>
              <a:rPr lang="en-US" altLang="zh-TW" sz="1000" dirty="0" smtClean="0"/>
              <a:t>driver : </a:t>
            </a:r>
            <a:br>
              <a:rPr lang="en-US" altLang="zh-TW" sz="1000" dirty="0" smtClean="0"/>
            </a:br>
            <a:r>
              <a:rPr lang="en-US" altLang="zh-TW" sz="1000" dirty="0" smtClean="0"/>
              <a:t>SPI</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a:t>
            </a:r>
            <a:r>
              <a:rPr lang="en-US" altLang="zh-TW" sz="1000" dirty="0" smtClean="0"/>
              <a:t>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a:t>
            </a:r>
            <a:r>
              <a:rPr lang="en-US" altLang="zh-TW" sz="1200" dirty="0" smtClean="0"/>
              <a:t>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713484"/>
            <a:ext cx="720080" cy="1440160"/>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SPI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SPI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5417" cy="246221"/>
          </a:xfrm>
          <a:prstGeom prst="rect">
            <a:avLst/>
          </a:prstGeom>
          <a:noFill/>
        </p:spPr>
        <p:txBody>
          <a:bodyPr wrap="none" rtlCol="0">
            <a:spAutoFit/>
          </a:bodyPr>
          <a:lstStyle/>
          <a:p>
            <a:r>
              <a:rPr lang="en-US" altLang="zh-TW" sz="1000" b="1" dirty="0" smtClean="0">
                <a:solidFill>
                  <a:schemeClr val="bg1"/>
                </a:solidFill>
              </a:rPr>
              <a:t>SPI bus</a:t>
            </a:r>
            <a:endParaRPr lang="zh-TW" altLang="en-US" sz="1000" b="1" dirty="0">
              <a:solidFill>
                <a:schemeClr val="bg1"/>
              </a:solidFill>
            </a:endParaRPr>
          </a:p>
        </p:txBody>
      </p:sp>
      <p:cxnSp>
        <p:nvCxnSpPr>
          <p:cNvPr id="113" name="直線接點 112"/>
          <p:cNvCxnSpPr/>
          <p:nvPr/>
        </p:nvCxnSpPr>
        <p:spPr>
          <a:xfrm>
            <a:off x="1475656" y="2569468"/>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83768" y="1345332"/>
            <a:ext cx="0" cy="1224136"/>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4297660"/>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569468"/>
            <a:ext cx="0" cy="172819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7" name="文字方塊 126"/>
          <p:cNvSpPr txBox="1"/>
          <p:nvPr/>
        </p:nvSpPr>
        <p:spPr>
          <a:xfrm>
            <a:off x="2600876" y="1057300"/>
            <a:ext cx="1467068" cy="246221"/>
          </a:xfrm>
          <a:prstGeom prst="rect">
            <a:avLst/>
          </a:prstGeom>
          <a:noFill/>
        </p:spPr>
        <p:txBody>
          <a:bodyPr wrap="none" rtlCol="0">
            <a:spAutoFit/>
          </a:bodyPr>
          <a:lstStyle/>
          <a:p>
            <a:r>
              <a:rPr lang="en-US" altLang="zh-TW" sz="1000" b="1" dirty="0" err="1" smtClean="0"/>
              <a:t>of_register_spi_devices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672408" cy="4044669"/>
          </a:xfrm>
        </p:spPr>
        <p:txBody>
          <a:bodyPr/>
          <a:lstStyle/>
          <a:p>
            <a:pPr>
              <a:buFont typeface="Wingdings" pitchFamily="2" charset="2"/>
              <a:buChar char="n"/>
            </a:pPr>
            <a:r>
              <a:rPr lang="en-US" altLang="zh-TW" sz="1600" dirty="0" err="1" smtClean="0"/>
              <a:t>spi</a:t>
            </a:r>
            <a:r>
              <a:rPr lang="en-US" altLang="zh-TW" sz="1600" dirty="0" err="1" smtClean="0"/>
              <a:t>_add_driver</a:t>
            </a:r>
            <a:endParaRPr lang="zh-TW" altLang="en-US" sz="1600" dirty="0" smtClean="0"/>
          </a:p>
          <a:p>
            <a:pPr>
              <a:buFont typeface="Wingdings" pitchFamily="2" charset="2"/>
              <a:buChar char="n"/>
            </a:pPr>
            <a:r>
              <a:rPr lang="en-US" sz="1600" dirty="0" err="1" smtClean="0"/>
              <a:t>spi_register_master</a:t>
            </a:r>
            <a:endParaRPr lang="en-US" sz="1600" dirty="0" smtClean="0"/>
          </a:p>
          <a:p>
            <a:pPr>
              <a:buFont typeface="Wingdings" pitchFamily="2" charset="2"/>
              <a:buChar char="n"/>
            </a:pPr>
            <a:r>
              <a:rPr lang="en-US" sz="1600" dirty="0" err="1" smtClean="0"/>
              <a:t>of_register_spi_devices</a:t>
            </a:r>
            <a:endParaRPr lang="en-US" sz="1600" dirty="0" smtClean="0"/>
          </a:p>
          <a:p>
            <a:pPr>
              <a:buFont typeface="Wingdings" pitchFamily="2" charset="2"/>
              <a:buChar char="n"/>
            </a:pPr>
            <a:r>
              <a:rPr lang="en-US" sz="1600" dirty="0" err="1" smtClean="0"/>
              <a:t>s</a:t>
            </a:r>
            <a:r>
              <a:rPr lang="en-US" sz="1600" dirty="0" err="1" smtClean="0"/>
              <a:t>pi_match_master_to_boardinfo</a:t>
            </a:r>
            <a:endParaRPr lang="en-US" sz="1600" dirty="0" smtClean="0"/>
          </a:p>
          <a:p>
            <a:pPr>
              <a:buFont typeface="Wingdings" pitchFamily="2" charset="2"/>
              <a:buChar char="n"/>
            </a:pPr>
            <a:r>
              <a:rPr lang="en-US" sz="1600" dirty="0" smtClean="0"/>
              <a:t>device tree </a:t>
            </a:r>
            <a:r>
              <a:rPr lang="en-US" sz="1600" dirty="0" smtClean="0"/>
              <a:t>(platform device)</a:t>
            </a:r>
          </a:p>
        </p:txBody>
      </p:sp>
      <p:sp>
        <p:nvSpPr>
          <p:cNvPr id="52" name="矩形 51"/>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err="1" smtClean="0">
                <a:solidFill>
                  <a:schemeClr val="tx1"/>
                </a:solidFill>
                <a:latin typeface="+mj-ea"/>
                <a:ea typeface="+mj-ea"/>
              </a:rPr>
              <a:t>SOCLE_SPI_driver</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1043608" y="1705372"/>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chemeClr val="tx1"/>
                </a:solidFill>
                <a:latin typeface="+mj-ea"/>
                <a:ea typeface="+mj-ea"/>
              </a:rPr>
              <a:t>compatible(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6" name="文字方塊 55"/>
          <p:cNvSpPr txBox="1"/>
          <p:nvPr/>
        </p:nvSpPr>
        <p:spPr>
          <a:xfrm>
            <a:off x="251520" y="2857500"/>
            <a:ext cx="1261884" cy="246221"/>
          </a:xfrm>
          <a:prstGeom prst="rect">
            <a:avLst/>
          </a:prstGeom>
          <a:noFill/>
        </p:spPr>
        <p:txBody>
          <a:bodyPr wrap="none" rtlCol="0">
            <a:spAutoFit/>
          </a:bodyPr>
          <a:lstStyle/>
          <a:p>
            <a:r>
              <a:rPr lang="en-US" altLang="zh-TW" sz="1000" b="1" dirty="0" err="1" smtClean="0"/>
              <a:t>spi_register_master</a:t>
            </a:r>
            <a:endParaRPr lang="en-US" altLang="zh-TW" sz="1000" b="1" dirty="0" smtClean="0"/>
          </a:p>
        </p:txBody>
      </p:sp>
      <p:sp>
        <p:nvSpPr>
          <p:cNvPr id="82" name="文字方塊 81"/>
          <p:cNvSpPr txBox="1"/>
          <p:nvPr/>
        </p:nvSpPr>
        <p:spPr>
          <a:xfrm>
            <a:off x="1043608" y="2467263"/>
            <a:ext cx="2004395" cy="400110"/>
          </a:xfrm>
          <a:prstGeom prst="rect">
            <a:avLst/>
          </a:prstGeom>
          <a:noFill/>
        </p:spPr>
        <p:txBody>
          <a:bodyPr wrap="none" rtlCol="0">
            <a:spAutoFit/>
          </a:bodyPr>
          <a:lstStyle/>
          <a:p>
            <a:r>
              <a:rPr lang="en-US" altLang="zh-TW" sz="1000" b="1" dirty="0" err="1" smtClean="0">
                <a:solidFill>
                  <a:schemeClr val="accent3">
                    <a:lumMod val="75000"/>
                  </a:schemeClr>
                </a:solidFill>
              </a:rPr>
              <a:t>spi_match_master_to_boardinfo</a:t>
            </a:r>
            <a:endParaRPr lang="en-US" altLang="zh-TW" sz="1000" b="1" dirty="0" smtClean="0">
              <a:solidFill>
                <a:schemeClr val="accent3">
                  <a:lumMod val="75000"/>
                </a:schemeClr>
              </a:solidFill>
            </a:endParaRPr>
          </a:p>
          <a:p>
            <a:pPr algn="ctr"/>
            <a:r>
              <a:rPr lang="en-US" altLang="zh-TW" sz="1000" b="1" dirty="0" smtClean="0">
                <a:solidFill>
                  <a:schemeClr val="accent3">
                    <a:lumMod val="75000"/>
                  </a:schemeClr>
                </a:solidFill>
              </a:rPr>
              <a:t>(</a:t>
            </a:r>
            <a:r>
              <a:rPr lang="en-US" altLang="zh-TW" sz="1000" b="1" dirty="0" err="1" smtClean="0">
                <a:solidFill>
                  <a:schemeClr val="accent3">
                    <a:lumMod val="75000"/>
                  </a:schemeClr>
                </a:solidFill>
              </a:rPr>
              <a:t>bus_num</a:t>
            </a:r>
            <a:r>
              <a:rPr lang="en-US" altLang="zh-TW" sz="1000" b="1" dirty="0" smtClean="0">
                <a:solidFill>
                  <a:schemeClr val="accent3">
                    <a:lumMod val="75000"/>
                  </a:schemeClr>
                </a:solidFill>
              </a:rPr>
              <a:t>)</a:t>
            </a:r>
            <a:endParaRPr lang="zh-TW" altLang="en-US" sz="1000" b="1" dirty="0">
              <a:solidFill>
                <a:schemeClr val="accent3">
                  <a:lumMod val="75000"/>
                </a:schemeClr>
              </a:solidFill>
            </a:endParaRPr>
          </a:p>
        </p:txBody>
      </p:sp>
      <p:cxnSp>
        <p:nvCxnSpPr>
          <p:cNvPr id="84" name="直線接點 83"/>
          <p:cNvCxnSpPr>
            <a:stCxn id="48" idx="4"/>
            <a:endCxn id="12" idx="1"/>
          </p:cNvCxnSpPr>
          <p:nvPr/>
        </p:nvCxnSpPr>
        <p:spPr>
          <a:xfrm>
            <a:off x="1403648" y="1345332"/>
            <a:ext cx="288032" cy="1692188"/>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0" idx="2"/>
            <a:endCxn id="11" idx="3"/>
          </p:cNvCxnSpPr>
          <p:nvPr/>
        </p:nvCxnSpPr>
        <p:spPr>
          <a:xfrm flipH="1">
            <a:off x="2267744" y="2497460"/>
            <a:ext cx="972108" cy="1332148"/>
          </a:xfrm>
          <a:prstGeom prst="straightConnector1">
            <a:avLst/>
          </a:prstGeom>
          <a:ln w="15875">
            <a:solidFill>
              <a:schemeClr val="accent4">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id_table</a:t>
            </a:r>
            <a:r>
              <a:rPr lang="en-US" altLang="zh-TW" sz="800" b="1" dirty="0" smtClean="0">
                <a:solidFill>
                  <a:schemeClr val="tx1"/>
                </a:solidFill>
                <a:latin typeface="+mj-ea"/>
                <a:ea typeface="+mj-ea"/>
              </a:rPr>
              <a:t> | name</a:t>
            </a:r>
          </a:p>
        </p:txBody>
      </p:sp>
      <p:sp>
        <p:nvSpPr>
          <p:cNvPr id="92" name="矩形 91"/>
          <p:cNvSpPr/>
          <p:nvPr/>
        </p:nvSpPr>
        <p:spPr>
          <a:xfrm>
            <a:off x="3419872" y="1489348"/>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compatible</a:t>
            </a:r>
          </a:p>
        </p:txBody>
      </p:sp>
      <p:sp>
        <p:nvSpPr>
          <p:cNvPr id="93" name="矩形 92"/>
          <p:cNvSpPr/>
          <p:nvPr/>
        </p:nvSpPr>
        <p:spPr>
          <a:xfrm>
            <a:off x="3275856" y="2353444"/>
            <a:ext cx="1296144" cy="504056"/>
          </a:xfrm>
          <a:prstGeom prst="rect">
            <a:avLst/>
          </a:prstGeom>
          <a:noFill/>
          <a:ln w="127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AutoNum type="arabicPeriod"/>
            </a:pPr>
            <a:r>
              <a:rPr lang="en-US" altLang="zh-TW" sz="800" b="1" dirty="0" err="1" smtClean="0">
                <a:solidFill>
                  <a:schemeClr val="tx1"/>
                </a:solidFill>
                <a:latin typeface="+mj-ea"/>
              </a:rPr>
              <a:t>modalias</a:t>
            </a:r>
            <a:endParaRPr lang="en-US" altLang="zh-TW" sz="800" b="1" dirty="0" smtClean="0">
              <a:solidFill>
                <a:schemeClr val="tx1"/>
              </a:solidFill>
              <a:latin typeface="+mj-ea"/>
            </a:endParaRPr>
          </a:p>
        </p:txBody>
      </p:sp>
      <p:sp>
        <p:nvSpPr>
          <p:cNvPr id="51" name="文字方塊 50"/>
          <p:cNvSpPr txBox="1"/>
          <p:nvPr/>
        </p:nvSpPr>
        <p:spPr>
          <a:xfrm>
            <a:off x="395536" y="2683287"/>
            <a:ext cx="936104" cy="246221"/>
          </a:xfrm>
          <a:prstGeom prst="rect">
            <a:avLst/>
          </a:prstGeom>
          <a:noFill/>
        </p:spPr>
        <p:txBody>
          <a:bodyPr wrap="square" rtlCol="0">
            <a:spAutoFit/>
          </a:bodyPr>
          <a:lstStyle/>
          <a:p>
            <a:r>
              <a:rPr lang="en-US" altLang="zh-TW" sz="1000" b="1" dirty="0" err="1" smtClean="0">
                <a:solidFill>
                  <a:schemeClr val="bg1"/>
                </a:solidFill>
              </a:rPr>
              <a:t>platforn</a:t>
            </a:r>
            <a:r>
              <a:rPr lang="en-US" altLang="zh-TW" sz="1000" b="1" dirty="0" smtClean="0">
                <a:solidFill>
                  <a:schemeClr val="bg1"/>
                </a:solidFill>
              </a:rPr>
              <a:t> </a:t>
            </a:r>
            <a:r>
              <a:rPr lang="en-US" altLang="zh-TW" sz="1000" b="1" dirty="0" smtClean="0">
                <a:solidFill>
                  <a:schemeClr val="bg1"/>
                </a:solidFill>
              </a:rPr>
              <a:t>bus</a:t>
            </a:r>
            <a:endParaRPr lang="zh-TW" altLang="en-US" sz="1000" b="1" dirty="0">
              <a:solidFill>
                <a:schemeClr val="bg1"/>
              </a:solidFill>
            </a:endParaRPr>
          </a:p>
        </p:txBody>
      </p:sp>
    </p:spTree>
  </p:cSld>
  <p:clrMapOvr>
    <a:masterClrMapping/>
  </p:clrMapOvr>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14369</TotalTime>
  <Words>554</Words>
  <Application>Microsoft Office PowerPoint</Application>
  <PresentationFormat>如螢幕大小 (16:10)</PresentationFormat>
  <Paragraphs>164</Paragraphs>
  <Slides>28</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Arial</vt:lpstr>
      <vt:lpstr>新細明體</vt:lpstr>
      <vt:lpstr>Futura Bk BT</vt:lpstr>
      <vt:lpstr>Arial Unicode MS</vt:lpstr>
      <vt:lpstr>微軟正黑體</vt:lpstr>
      <vt:lpstr>Wingdings</vt:lpstr>
      <vt:lpstr>Calibri</vt:lpstr>
      <vt:lpstr>Futura LT Book</vt:lpstr>
      <vt:lpstr>Socle佈景主題</vt:lpstr>
      <vt:lpstr>Linux SPI Device Driver </vt:lpstr>
      <vt:lpstr>OUTLINE</vt:lpstr>
      <vt:lpstr>I2C</vt:lpstr>
      <vt:lpstr>I2C 硬體架構</vt:lpstr>
      <vt:lpstr>I2C Data Format</vt:lpstr>
      <vt:lpstr>I2C Data Format</vt:lpstr>
      <vt:lpstr>Linux Device Driver – SPI</vt:lpstr>
      <vt:lpstr>Linux - I2C</vt:lpstr>
      <vt:lpstr>SPI驅動框架-master</vt:lpstr>
      <vt:lpstr>L6021 – I2C</vt:lpstr>
      <vt:lpstr>I2C</vt:lpstr>
      <vt:lpstr>Master Mode Programming</vt:lpstr>
      <vt:lpstr>Detail Register Description</vt:lpstr>
      <vt:lpstr>投影片 14</vt:lpstr>
      <vt:lpstr>F75111R</vt:lpstr>
      <vt:lpstr>投影片 16</vt:lpstr>
      <vt:lpstr>投影片 17</vt:lpstr>
      <vt:lpstr>投影片 18</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1412</cp:revision>
  <dcterms:created xsi:type="dcterms:W3CDTF">2014-03-21T11:14:59Z</dcterms:created>
  <dcterms:modified xsi:type="dcterms:W3CDTF">2015-10-07T02:12:21Z</dcterms:modified>
</cp:coreProperties>
</file>