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0"/>
  </p:notesMasterIdLst>
  <p:handoutMasterIdLst>
    <p:handoutMasterId r:id="rId31"/>
  </p:handoutMasterIdLst>
  <p:sldIdLst>
    <p:sldId id="256" r:id="rId2"/>
    <p:sldId id="260" r:id="rId3"/>
    <p:sldId id="257" r:id="rId4"/>
    <p:sldId id="311" r:id="rId5"/>
    <p:sldId id="272" r:id="rId6"/>
    <p:sldId id="326" r:id="rId7"/>
    <p:sldId id="271" r:id="rId8"/>
    <p:sldId id="279" r:id="rId9"/>
    <p:sldId id="313" r:id="rId10"/>
    <p:sldId id="273" r:id="rId11"/>
    <p:sldId id="296" r:id="rId12"/>
    <p:sldId id="306" r:id="rId13"/>
    <p:sldId id="304" r:id="rId14"/>
    <p:sldId id="302" r:id="rId15"/>
    <p:sldId id="315" r:id="rId16"/>
    <p:sldId id="314" r:id="rId17"/>
    <p:sldId id="258" r:id="rId18"/>
    <p:sldId id="290" r:id="rId19"/>
    <p:sldId id="316" r:id="rId20"/>
    <p:sldId id="317" r:id="rId21"/>
    <p:sldId id="318" r:id="rId22"/>
    <p:sldId id="319" r:id="rId23"/>
    <p:sldId id="320" r:id="rId24"/>
    <p:sldId id="321" r:id="rId25"/>
    <p:sldId id="322" r:id="rId26"/>
    <p:sldId id="323" r:id="rId27"/>
    <p:sldId id="324" r:id="rId28"/>
    <p:sldId id="325" r:id="rId29"/>
  </p:sldIdLst>
  <p:sldSz cx="9144000" cy="5715000" type="screen16x10"/>
  <p:notesSz cx="6858000" cy="9144000"/>
  <p:embeddedFontLst>
    <p:embeddedFont>
      <p:font typeface="Futura Bk BT"/>
      <p:regular r:id="rId32"/>
    </p:embeddedFont>
    <p:embeddedFont>
      <p:font typeface="Arial Unicode MS" pitchFamily="34" charset="-120"/>
      <p:regular r:id="rId33"/>
    </p:embeddedFont>
    <p:embeddedFont>
      <p:font typeface="微軟正黑體" pitchFamily="34" charset="-120"/>
      <p:regular r:id="rId34"/>
      <p:bold r:id="rId35"/>
    </p:embeddedFont>
    <p:embeddedFont>
      <p:font typeface="Calibri" pitchFamily="34" charset="0"/>
      <p:regular r:id="rId36"/>
      <p:bold r:id="rId37"/>
      <p:italic r:id="rId38"/>
      <p:boldItalic r:id="rId39"/>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73B1"/>
    <a:srgbClr val="FF3399"/>
    <a:srgbClr val="FF0066"/>
    <a:srgbClr val="FFFFFF"/>
    <a:srgbClr val="4F81BD"/>
    <a:srgbClr val="0080FF"/>
    <a:srgbClr val="0088BF"/>
    <a:srgbClr val="2E90DE"/>
    <a:srgbClr val="414141"/>
    <a:srgbClr val="FF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1218"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2015/10/6</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 xmlns:p14="http://schemas.microsoft.com/office/powerpoint/2010/main"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2015/10/6</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 xmlns:p14="http://schemas.microsoft.com/office/powerpoint/2010/main"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 xmlns:p14="http://schemas.microsoft.com/office/powerpoint/2010/main"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 xmlns:p14="http://schemas.microsoft.com/office/powerpoint/2010/main"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2015/10/6</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xmlns=""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i2c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179512"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524506" cy="4044669"/>
          </a:xfrm>
        </p:spPr>
        <p:txBody>
          <a:bodyPr/>
          <a:lstStyle/>
          <a:p>
            <a:pPr>
              <a:buFont typeface="Wingdings" pitchFamily="2" charset="2"/>
              <a:buChar char="n"/>
            </a:pPr>
            <a:r>
              <a:rPr lang="en-US" altLang="zh-TW" sz="1600" dirty="0" smtClean="0"/>
              <a:t>i2c_add_driver</a:t>
            </a:r>
            <a:endParaRPr lang="zh-TW" altLang="en-US" sz="1600" dirty="0" smtClean="0"/>
          </a:p>
          <a:p>
            <a:pPr>
              <a:buFont typeface="Wingdings" pitchFamily="2" charset="2"/>
              <a:buChar char="n"/>
            </a:pPr>
            <a:r>
              <a:rPr lang="en-US" sz="1600" dirty="0" smtClean="0"/>
              <a:t>i2c_add_numbered_adapter </a:t>
            </a:r>
          </a:p>
          <a:p>
            <a:pPr>
              <a:buFont typeface="Wingdings" pitchFamily="2" charset="2"/>
              <a:buChar char="n"/>
            </a:pPr>
            <a:r>
              <a:rPr lang="en-US" sz="1600" dirty="0" smtClean="0"/>
              <a:t>of_i2c_register_devices</a:t>
            </a:r>
          </a:p>
          <a:p>
            <a:pPr>
              <a:buFont typeface="Wingdings" pitchFamily="2" charset="2"/>
              <a:buChar char="n"/>
            </a:pPr>
            <a:r>
              <a:rPr lang="en-US" sz="1600" dirty="0" err="1" smtClean="0"/>
              <a:t>platform_driver_register</a:t>
            </a:r>
            <a:endParaRPr lang="en-US" sz="1600" dirty="0" smtClean="0"/>
          </a:p>
          <a:p>
            <a:pPr>
              <a:buFont typeface="Wingdings" pitchFamily="2" charset="2"/>
              <a:buChar char="n"/>
            </a:pPr>
            <a:r>
              <a:rPr lang="en-US" sz="1600" dirty="0" smtClean="0"/>
              <a:t>Device Tree (platform device)</a:t>
            </a:r>
            <a:endParaRPr lang="en-US" sz="1400" dirty="0"/>
          </a:p>
        </p:txBody>
      </p: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14285</TotalTime>
  <Words>528</Words>
  <Application>Microsoft Office PowerPoint</Application>
  <PresentationFormat>如螢幕大小 (16:10)</PresentationFormat>
  <Paragraphs>150</Paragraphs>
  <Slides>28</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硬體架構</vt:lpstr>
      <vt:lpstr>I2C Data Format</vt:lpstr>
      <vt:lpstr>I2C Data Format</vt:lpstr>
      <vt:lpstr>Linux Device Driver – I2C</vt:lpstr>
      <vt:lpstr>Linux - I2C</vt:lpstr>
      <vt:lpstr>I2C驅動框架</vt:lpstr>
      <vt:lpstr>L6021 – I2C</vt:lpstr>
      <vt:lpstr>I2C</vt:lpstr>
      <vt:lpstr>Master Mode Programming</vt:lpstr>
      <vt:lpstr>Detail Register Description</vt:lpstr>
      <vt:lpstr>投影片 14</vt:lpstr>
      <vt:lpstr>F75111R</vt:lpstr>
      <vt:lpstr>投影片 16</vt:lpstr>
      <vt:lpstr>投影片 17</vt:lpstr>
      <vt:lpstr>投影片 18</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1385</cp:revision>
  <dcterms:created xsi:type="dcterms:W3CDTF">2014-03-21T11:14:59Z</dcterms:created>
  <dcterms:modified xsi:type="dcterms:W3CDTF">2015-10-06T09:27:23Z</dcterms:modified>
</cp:coreProperties>
</file>