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1878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4B93196-5466-4D17-8FB3-4A90372237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4C707B-F9BA-4D24-B270-88762EA8B6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94BC6-7490-4138-B2B3-2BD3ED35DAFF}" type="datetimeFigureOut">
              <a:rPr lang="fr-FR" smtClean="0"/>
              <a:t>27/02/2018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00C2A0-B911-4924-B61C-157EDF2CC8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9D8A92-A05A-4A04-84AA-153B55E0B3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EF7DB-07E5-4092-9CDD-054ABCFEA084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D7B64E6-E888-4A88-9196-CEF4BB5CA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89" y="3447190"/>
            <a:ext cx="5054022" cy="22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55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2F3DA-FA97-4026-AACC-48C33D1A20A5}" type="datetimeFigureOut">
              <a:rPr lang="fr-FR" smtClean="0"/>
              <a:t>27/02/2018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F8481-26F2-47F8-A1E8-C3C5F2E3AD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8997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5A3781-F129-42A2-B3BE-FA4305C9CBAC}" type="datetime1">
              <a:rPr lang="fr-FR" smtClean="0"/>
              <a:t>27/02/2018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2465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7671-CE5A-4F13-A006-8803CED89820}" type="datetime1">
              <a:rPr lang="fr-FR" smtClean="0"/>
              <a:t>27/02/2018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02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9084-185B-4E09-B6ED-EEB23401345E}" type="datetime1">
              <a:rPr lang="fr-FR" smtClean="0"/>
              <a:t>27/02/2018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9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3820-11B3-494A-8510-8B438AC8F0A2}" type="datetime1">
              <a:rPr lang="fr-FR" smtClean="0"/>
              <a:t>27/02/2018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5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C9123D-6EEA-4462-954F-7B09A7144F04}" type="datetime1">
              <a:rPr lang="fr-FR" smtClean="0"/>
              <a:t>27/02/2018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8456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7AAB-132C-4739-A1F9-49D650D747D0}" type="datetime1">
              <a:rPr lang="fr-FR" smtClean="0"/>
              <a:t>27/02/2018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07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B989-195B-42A3-94EC-C6156FB0048F}" type="datetime1">
              <a:rPr lang="fr-FR" smtClean="0"/>
              <a:t>27/02/2018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61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45D1-D9E9-4695-A6E4-29BBEDAE9BC6}" type="datetime1">
              <a:rPr lang="fr-FR" smtClean="0"/>
              <a:t>27/02/2018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94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42DC-9682-4544-8F3B-176364642215}" type="datetime1">
              <a:rPr lang="fr-FR" smtClean="0"/>
              <a:t>27/02/2018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74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7AF361-9BD4-47E8-BFE1-1919D395A6A6}" type="datetime1">
              <a:rPr lang="fr-FR" smtClean="0"/>
              <a:t>27/02/2018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453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D3192D-64C4-4F0E-A0D2-E632304292F1}" type="datetime1">
              <a:rPr lang="fr-FR" smtClean="0"/>
              <a:t>27/02/2018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951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22DA1D-13EE-42AB-BC79-47C955520580}" type="datetime1">
              <a:rPr lang="fr-FR" smtClean="0"/>
              <a:t>27/02/2018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674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4.wdp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01F1EB-A2D4-4E56-AA78-C6FD8DF0A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ISENPROTECT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8A3054-D6F8-4160-A3BC-3DC01235B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584" y="3886680"/>
            <a:ext cx="6814968" cy="45623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Olivier Jombart / Cong Chen / Arthur </a:t>
            </a:r>
            <a:r>
              <a:rPr lang="fr-FR" dirty="0" err="1"/>
              <a:t>Duystchaever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6BBE93-CF04-41D2-8173-353057A3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1</a:t>
            </a:fld>
            <a:endParaRPr lang="fr-FR"/>
          </a:p>
        </p:txBody>
      </p:sp>
      <p:pic>
        <p:nvPicPr>
          <p:cNvPr id="7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DD2B832E-55D9-47B7-B26E-0D30F884C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9" y="5573874"/>
            <a:ext cx="2377978" cy="10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1837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7180C-31DE-47A5-A1DC-1C8F2253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Intégration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CDCEAE-7170-4F34-93CF-810D1730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10</a:t>
            </a:fld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535362E-31E6-45FB-A324-8098B64C244A}"/>
              </a:ext>
            </a:extLst>
          </p:cNvPr>
          <p:cNvSpPr/>
          <p:nvPr/>
        </p:nvSpPr>
        <p:spPr>
          <a:xfrm>
            <a:off x="5234940" y="2979420"/>
            <a:ext cx="1722120" cy="899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Raspberry + Shield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90632-9163-4D30-915E-EE92A3AC2408}"/>
              </a:ext>
            </a:extLst>
          </p:cNvPr>
          <p:cNvSpPr/>
          <p:nvPr/>
        </p:nvSpPr>
        <p:spPr>
          <a:xfrm>
            <a:off x="5509260" y="1926907"/>
            <a:ext cx="11734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C1A79C-5173-4D47-9B2E-692BF276EFAE}"/>
              </a:ext>
            </a:extLst>
          </p:cNvPr>
          <p:cNvSpPr/>
          <p:nvPr/>
        </p:nvSpPr>
        <p:spPr>
          <a:xfrm>
            <a:off x="7840980" y="3063240"/>
            <a:ext cx="15316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Sigfox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70C0C3-6DB8-48C6-9658-8FBA817267E1}"/>
              </a:ext>
            </a:extLst>
          </p:cNvPr>
          <p:cNvSpPr/>
          <p:nvPr/>
        </p:nvSpPr>
        <p:spPr>
          <a:xfrm>
            <a:off x="3124200" y="3187065"/>
            <a:ext cx="1226820" cy="483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97651-A854-4DCD-B3CB-FFBE68730C40}"/>
              </a:ext>
            </a:extLst>
          </p:cNvPr>
          <p:cNvSpPr/>
          <p:nvPr/>
        </p:nvSpPr>
        <p:spPr>
          <a:xfrm>
            <a:off x="6370321" y="4678680"/>
            <a:ext cx="1310640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Enceintes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666C6-6ADF-45E4-AB25-4CADDC28D382}"/>
              </a:ext>
            </a:extLst>
          </p:cNvPr>
          <p:cNvSpPr/>
          <p:nvPr/>
        </p:nvSpPr>
        <p:spPr>
          <a:xfrm>
            <a:off x="4472940" y="4678680"/>
            <a:ext cx="1615440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 </a:t>
            </a:r>
            <a:r>
              <a:rPr lang="fr-FR" dirty="0" err="1"/>
              <a:t>momentanné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E4364C4-A069-40EC-A497-BF5A74E124CC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4351020" y="3429000"/>
            <a:ext cx="883920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9166739-3F97-446F-A914-B08F0322629A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6096000" y="2292667"/>
            <a:ext cx="0" cy="6867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D61BDD2-501B-4829-ACF3-94AF5ED1C71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957060" y="3429000"/>
            <a:ext cx="88392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E4651EB-4B38-4342-8063-26A0CBCEE2F5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V="1">
            <a:off x="5280660" y="3878580"/>
            <a:ext cx="815340" cy="80010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570CE0E-AADC-493B-A0F4-E10BB7A7314E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096000" y="3878580"/>
            <a:ext cx="929641" cy="800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080F6800-012C-43A0-BEB0-65A75B2CD96B}"/>
              </a:ext>
            </a:extLst>
          </p:cNvPr>
          <p:cNvSpPr txBox="1"/>
          <p:nvPr/>
        </p:nvSpPr>
        <p:spPr>
          <a:xfrm>
            <a:off x="6151721" y="2444441"/>
            <a:ext cx="1062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UART : RX-&gt; TX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5205519-8FD9-4FC7-A1EC-E61698593209}"/>
              </a:ext>
            </a:extLst>
          </p:cNvPr>
          <p:cNvSpPr txBox="1"/>
          <p:nvPr/>
        </p:nvSpPr>
        <p:spPr>
          <a:xfrm>
            <a:off x="6906102" y="3118645"/>
            <a:ext cx="1062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UART : TX-&gt; RX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67E791-810C-4D45-AB13-0ABCAB1ACA59}"/>
              </a:ext>
            </a:extLst>
          </p:cNvPr>
          <p:cNvSpPr txBox="1"/>
          <p:nvPr/>
        </p:nvSpPr>
        <p:spPr>
          <a:xfrm>
            <a:off x="4618911" y="3135389"/>
            <a:ext cx="587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I2C</a:t>
            </a:r>
            <a:endParaRPr lang="fr-FR" sz="16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F2E4D5-1C78-4696-AF4D-E7BDE5385D69}"/>
              </a:ext>
            </a:extLst>
          </p:cNvPr>
          <p:cNvSpPr txBox="1"/>
          <p:nvPr/>
        </p:nvSpPr>
        <p:spPr>
          <a:xfrm>
            <a:off x="6623049" y="4068045"/>
            <a:ext cx="1099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HDMI ou Jack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747A96F-31E9-45F4-9B96-C18E0F1EE898}"/>
              </a:ext>
            </a:extLst>
          </p:cNvPr>
          <p:cNvSpPr txBox="1"/>
          <p:nvPr/>
        </p:nvSpPr>
        <p:spPr>
          <a:xfrm>
            <a:off x="5061228" y="4078840"/>
            <a:ext cx="793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GPIO</a:t>
            </a:r>
          </a:p>
        </p:txBody>
      </p:sp>
      <p:pic>
        <p:nvPicPr>
          <p:cNvPr id="29" name="Image 28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99FDE6DF-23DC-4EFB-9D69-3C9D48EC3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3208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BC548-3911-4C64-B254-3BB89B45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53F0D2-33F6-4891-BF33-64B7DCA2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54AEF7E8-9286-45C9-BAFF-6DCE7B581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  <p:pic>
        <p:nvPicPr>
          <p:cNvPr id="5122" name="Picture 2" descr="Résultat de recherche d'images pour &quot;github png&quot;">
            <a:extLst>
              <a:ext uri="{FF2B5EF4-FFF2-40B4-BE49-F238E27FC236}">
                <a16:creationId xmlns:a16="http://schemas.microsoft.com/office/drawing/2014/main" id="{68E43201-548A-4088-A309-F8C93B99B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797" y="2477387"/>
            <a:ext cx="2365194" cy="61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ésultat de recherche d'images pour &quot;solidworks png&quot;">
            <a:extLst>
              <a:ext uri="{FF2B5EF4-FFF2-40B4-BE49-F238E27FC236}">
                <a16:creationId xmlns:a16="http://schemas.microsoft.com/office/drawing/2014/main" id="{D4858CAE-1879-4983-9420-AE7017A4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16" y="2477385"/>
            <a:ext cx="3255556" cy="60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ésultat de recherche d'images pour &quot;python&quot;">
            <a:extLst>
              <a:ext uri="{FF2B5EF4-FFF2-40B4-BE49-F238E27FC236}">
                <a16:creationId xmlns:a16="http://schemas.microsoft.com/office/drawing/2014/main" id="{0D7EB914-C9D9-4A5D-A35E-D1771C1C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14" y="3549269"/>
            <a:ext cx="1413244" cy="141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ésultat de recherche d'images pour &quot;dagoma png&quot;">
            <a:extLst>
              <a:ext uri="{FF2B5EF4-FFF2-40B4-BE49-F238E27FC236}">
                <a16:creationId xmlns:a16="http://schemas.microsoft.com/office/drawing/2014/main" id="{267F239E-D152-4031-B983-19434D987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62" y="4065224"/>
            <a:ext cx="2719264" cy="38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Résultat de recherche d'images pour &quot;mobaxterm png&quot;">
            <a:extLst>
              <a:ext uri="{FF2B5EF4-FFF2-40B4-BE49-F238E27FC236}">
                <a16:creationId xmlns:a16="http://schemas.microsoft.com/office/drawing/2014/main" id="{48317B92-74BB-46AC-9103-0BEFA4E51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27" y="3670020"/>
            <a:ext cx="1339134" cy="117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ésultat de recherche d'images pour &quot;raspberry pi3 logo png&quot;">
            <a:extLst>
              <a:ext uri="{FF2B5EF4-FFF2-40B4-BE49-F238E27FC236}">
                <a16:creationId xmlns:a16="http://schemas.microsoft.com/office/drawing/2014/main" id="{A8A55B35-4408-4FA2-B082-3DEB13307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14" y="2228760"/>
            <a:ext cx="1348603" cy="120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ésultat de recherche d'images pour &quot;altium designer png&quot;">
            <a:extLst>
              <a:ext uri="{FF2B5EF4-FFF2-40B4-BE49-F238E27FC236}">
                <a16:creationId xmlns:a16="http://schemas.microsoft.com/office/drawing/2014/main" id="{5AF72B69-451A-46FD-AC34-A208CAD9E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481" y="5264355"/>
            <a:ext cx="2377978" cy="124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03249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C00B6-6880-450A-946D-0B2BDE12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Démonstration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F862079-3A7F-4DB0-9726-745907AA0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45" y="2171700"/>
            <a:ext cx="4839710" cy="229778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3B7152-0B5A-4438-8BCC-81E63735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12</a:t>
            </a:fld>
            <a:endParaRPr lang="fr-FR"/>
          </a:p>
        </p:txBody>
      </p:sp>
      <p:pic>
        <p:nvPicPr>
          <p:cNvPr id="7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C43C6F10-5F59-45D6-BA4C-27AF4C883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8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D516A-AAB1-46A0-935D-DEEF2E83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DE64B-0127-4A22-B433-8C7FBD00C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980" y="1238487"/>
            <a:ext cx="9601200" cy="2573594"/>
          </a:xfrm>
        </p:spPr>
        <p:txBody>
          <a:bodyPr numCol="2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fr-F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Objectifs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Ordinateur embarqué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Détecteur de chocs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fr-F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GPS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Transmission des données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Autres fonctionnalités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Intégration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702A40-944C-485C-B975-6990068B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ED8EBDDD-E3F9-40B8-ABA3-9E8231322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9389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80069-F9A5-4DA2-8505-D55E5116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782DC-24D7-4064-9486-B5813E520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Concevoir un système capable d’émettre un SOS en cas d’accident</a:t>
            </a:r>
          </a:p>
          <a:p>
            <a:r>
              <a:rPr lang="fr-FR" sz="2400" dirty="0"/>
              <a:t>Diminuer le temps entre la détection de l’accident et l’intervention des secours</a:t>
            </a:r>
          </a:p>
          <a:p>
            <a:r>
              <a:rPr lang="fr-FR" sz="2400" dirty="0"/>
              <a:t>Diminuer le risque de mortalité sur la route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7365D7-A7C4-4108-8A69-81D47D49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AA47D6C6-83C9-411C-8D26-E0CAC24F2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1761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719FF-6CF0-4CE2-AE5F-5D5D0301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93420"/>
            <a:ext cx="9601200" cy="1485900"/>
          </a:xfrm>
        </p:spPr>
        <p:txBody>
          <a:bodyPr/>
          <a:lstStyle/>
          <a:p>
            <a:pPr algn="ctr"/>
            <a:r>
              <a:rPr lang="fr-FR" dirty="0"/>
              <a:t>Concept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ACDD87-B4C3-4DFC-8B19-5C5AFCA3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4</a:t>
            </a:fld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29D0A84-68C7-42B4-920C-3771E2CE80C8}"/>
              </a:ext>
            </a:extLst>
          </p:cNvPr>
          <p:cNvSpPr/>
          <p:nvPr/>
        </p:nvSpPr>
        <p:spPr>
          <a:xfrm>
            <a:off x="5234940" y="2979420"/>
            <a:ext cx="1722120" cy="899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Processeur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59553-B6E8-4143-AB8E-691667F5B9EB}"/>
              </a:ext>
            </a:extLst>
          </p:cNvPr>
          <p:cNvSpPr/>
          <p:nvPr/>
        </p:nvSpPr>
        <p:spPr>
          <a:xfrm>
            <a:off x="5509260" y="1926907"/>
            <a:ext cx="11734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8D825-B004-404A-8133-DD5E4BEDAE20}"/>
              </a:ext>
            </a:extLst>
          </p:cNvPr>
          <p:cNvSpPr/>
          <p:nvPr/>
        </p:nvSpPr>
        <p:spPr>
          <a:xfrm>
            <a:off x="7840980" y="3063240"/>
            <a:ext cx="15316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Envoie des coordonnées GPS</a:t>
            </a:r>
          </a:p>
        </p:txBody>
      </p:sp>
      <p:pic>
        <p:nvPicPr>
          <p:cNvPr id="9" name="Image 8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AFBE67F1-ED4D-4063-A54C-7C11167F6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F07BDD-F60E-4A1E-A6C7-FDD0A328E685}"/>
              </a:ext>
            </a:extLst>
          </p:cNvPr>
          <p:cNvSpPr/>
          <p:nvPr/>
        </p:nvSpPr>
        <p:spPr>
          <a:xfrm>
            <a:off x="3124200" y="3187066"/>
            <a:ext cx="1211826" cy="44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Capteur de chocs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52ED13-6523-4D89-88B6-8D3804396D90}"/>
              </a:ext>
            </a:extLst>
          </p:cNvPr>
          <p:cNvSpPr/>
          <p:nvPr/>
        </p:nvSpPr>
        <p:spPr>
          <a:xfrm>
            <a:off x="6370321" y="4678680"/>
            <a:ext cx="1310640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Avertisseur Sonore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A2D948-569C-49AA-ABA8-365780E9EB73}"/>
              </a:ext>
            </a:extLst>
          </p:cNvPr>
          <p:cNvSpPr/>
          <p:nvPr/>
        </p:nvSpPr>
        <p:spPr>
          <a:xfrm>
            <a:off x="4472940" y="4678680"/>
            <a:ext cx="1615440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 </a:t>
            </a:r>
            <a:r>
              <a:rPr lang="fr-FR" dirty="0" err="1"/>
              <a:t>momentanné</a:t>
            </a:r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CAE1EF9-B6F7-44DC-805E-58DFFBEFD3C7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4336026" y="3411272"/>
            <a:ext cx="898914" cy="17728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18D5F15-D43D-4318-B771-AEDEE632DF42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6096000" y="2292667"/>
            <a:ext cx="0" cy="6867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CA43646-9502-4F9A-9DA0-39875CFF677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957060" y="3429000"/>
            <a:ext cx="88392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8428381-E8CF-4276-B0E7-44AA3407427C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5280660" y="3878580"/>
            <a:ext cx="815340" cy="8001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3258E33-3304-4533-BD61-1580E7B313B1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6096000" y="3878580"/>
            <a:ext cx="929641" cy="800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94423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BFE0A-2FD0-4F52-8063-1ADBEB1E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Ordinateur embarqué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9EBA1E-822A-45BC-A7AC-147348236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6910" y="2423188"/>
            <a:ext cx="4572000" cy="1701800"/>
          </a:xfrm>
        </p:spPr>
        <p:txBody>
          <a:bodyPr>
            <a:normAutofit/>
          </a:bodyPr>
          <a:lstStyle/>
          <a:p>
            <a:r>
              <a:rPr lang="fr-FR" dirty="0"/>
              <a:t>Raspberry PI3 </a:t>
            </a:r>
          </a:p>
          <a:p>
            <a:r>
              <a:rPr lang="fr-FR" dirty="0"/>
              <a:t>OS : Raspbian</a:t>
            </a:r>
          </a:p>
          <a:p>
            <a:r>
              <a:rPr lang="fr-FR" dirty="0"/>
              <a:t>Processeur : ARM Quad </a:t>
            </a:r>
            <a:r>
              <a:rPr lang="fr-FR" dirty="0" err="1"/>
              <a:t>Core</a:t>
            </a:r>
            <a:r>
              <a:rPr lang="fr-FR" dirty="0"/>
              <a:t> 1,2 GHz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B27CD3-1506-4B71-B884-3D34C281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E8B8E3BB-4713-401E-B674-8989F50E9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  <p:pic>
        <p:nvPicPr>
          <p:cNvPr id="1026" name="Picture 2" descr="Résultat de recherche d'images pour &quot;orienté objet&quot;">
            <a:extLst>
              <a:ext uri="{FF2B5EF4-FFF2-40B4-BE49-F238E27FC236}">
                <a16:creationId xmlns:a16="http://schemas.microsoft.com/office/drawing/2014/main" id="{8E5B7C6F-B1B0-4693-AE6D-E8A707A56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167" y1="42571" x2="30167" y2="42571"/>
                        <a14:foregroundMark x1="46500" y1="39143" x2="46500" y2="39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14" y="4376229"/>
            <a:ext cx="2651236" cy="154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ésultat de recherche d'images pour &quot;python&quot;">
            <a:extLst>
              <a:ext uri="{FF2B5EF4-FFF2-40B4-BE49-F238E27FC236}">
                <a16:creationId xmlns:a16="http://schemas.microsoft.com/office/drawing/2014/main" id="{3E77CD00-CA23-40D7-BEAF-A824F1B48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288" y="4203700"/>
            <a:ext cx="1640372" cy="164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raspberry pi3 logo png&quot;">
            <a:extLst>
              <a:ext uri="{FF2B5EF4-FFF2-40B4-BE49-F238E27FC236}">
                <a16:creationId xmlns:a16="http://schemas.microsoft.com/office/drawing/2014/main" id="{13B20821-9349-4890-B2AF-899123B34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72" y="2090690"/>
            <a:ext cx="1980738" cy="1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19931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4F222FB-9CA0-4E42-AF29-B3FB4BDC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Détecteur de chocs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470BC20-7311-4A9D-BA25-C5F2A0C8B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878" y="2352586"/>
            <a:ext cx="4724400" cy="1407618"/>
          </a:xfrm>
        </p:spPr>
        <p:txBody>
          <a:bodyPr/>
          <a:lstStyle/>
          <a:p>
            <a:r>
              <a:rPr lang="fr-FR" dirty="0"/>
              <a:t>MPU6050 (ITG) </a:t>
            </a:r>
          </a:p>
          <a:p>
            <a:r>
              <a:rPr lang="fr-FR" dirty="0"/>
              <a:t>Communication : I2C</a:t>
            </a:r>
          </a:p>
          <a:p>
            <a:r>
              <a:rPr lang="fr-FR" dirty="0"/>
              <a:t>IMU 6 axes : accéléromètre, gyroscope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C10538-3DBB-4D4A-A4B3-892F4D77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E79FBD38-0DF5-4403-94BA-DC69E08CD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  <p:pic>
        <p:nvPicPr>
          <p:cNvPr id="1028" name="Picture 4" descr="Résultat de recherche d'images pour &quot;mpu6050 ITG&quot;">
            <a:extLst>
              <a:ext uri="{FF2B5EF4-FFF2-40B4-BE49-F238E27FC236}">
                <a16:creationId xmlns:a16="http://schemas.microsoft.com/office/drawing/2014/main" id="{57A204C5-46CF-4DC6-B9EE-FE7EE8D4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000" y1="23000" x2="46000" y2="23000"/>
                        <a14:foregroundMark x1="78750" y1="55375" x2="78750" y2="55375"/>
                        <a14:foregroundMark x1="71375" y1="40000" x2="71375" y2="40000"/>
                        <a14:foregroundMark x1="46625" y1="23000" x2="46625" y2="23000"/>
                        <a14:foregroundMark x1="63875" y1="33000" x2="63875" y2="33000"/>
                        <a14:foregroundMark x1="20250" y1="36000" x2="20250" y2="3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867" y="2006509"/>
            <a:ext cx="2225040" cy="222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4749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81557-61D1-4B6B-B5B1-3EB2575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F5C1B2-4907-46DE-8226-D3FF0AEB1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492" y="2162996"/>
            <a:ext cx="3039035" cy="1441525"/>
          </a:xfrm>
        </p:spPr>
        <p:txBody>
          <a:bodyPr>
            <a:normAutofit/>
          </a:bodyPr>
          <a:lstStyle/>
          <a:p>
            <a:r>
              <a:rPr lang="fr-FR" dirty="0"/>
              <a:t>GPS : </a:t>
            </a:r>
            <a:r>
              <a:rPr lang="fr-FR" dirty="0" err="1"/>
              <a:t>Adafruit</a:t>
            </a:r>
            <a:r>
              <a:rPr lang="fr-FR" dirty="0"/>
              <a:t> 746</a:t>
            </a:r>
          </a:p>
          <a:p>
            <a:r>
              <a:rPr lang="fr-FR" dirty="0"/>
              <a:t>Communication : UART</a:t>
            </a:r>
          </a:p>
          <a:p>
            <a:r>
              <a:rPr lang="fr-FR" dirty="0"/>
              <a:t>Baud Rate : 9600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682E6-E160-42AF-A12F-6D97B8A8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7</a:t>
            </a:fld>
            <a:endParaRPr lang="fr-FR"/>
          </a:p>
        </p:txBody>
      </p:sp>
      <p:pic>
        <p:nvPicPr>
          <p:cNvPr id="2050" name="Picture 2" descr="Résultat de recherche d'images pour &quot;gps adafruit png&quot;">
            <a:extLst>
              <a:ext uri="{FF2B5EF4-FFF2-40B4-BE49-F238E27FC236}">
                <a16:creationId xmlns:a16="http://schemas.microsoft.com/office/drawing/2014/main" id="{E90ECD83-A479-44A4-AB37-DB6A6F631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00" b="93222" l="4000" r="97000">
                        <a14:foregroundMark x1="46778" y1="31556" x2="46778" y2="31556"/>
                        <a14:foregroundMark x1="91667" y1="35778" x2="91667" y2="35778"/>
                        <a14:foregroundMark x1="94222" y1="46000" x2="94222" y2="46000"/>
                        <a14:foregroundMark x1="97333" y1="40111" x2="97333" y2="40111"/>
                        <a14:foregroundMark x1="52000" y1="35778" x2="52000" y2="35778"/>
                        <a14:foregroundMark x1="60000" y1="36111" x2="60000" y2="36111"/>
                        <a14:foregroundMark x1="8667" y1="49778" x2="8667" y2="49778"/>
                        <a14:foregroundMark x1="4222" y1="54000" x2="4222" y2="54000"/>
                        <a14:foregroundMark x1="41889" y1="90333" x2="41889" y2="90333"/>
                        <a14:foregroundMark x1="44000" y1="93333" x2="44000" y2="93333"/>
                        <a14:foregroundMark x1="43556" y1="86000" x2="43556" y2="86000"/>
                        <a14:foregroundMark x1="55444" y1="36222" x2="55444" y2="36222"/>
                        <a14:foregroundMark x1="58333" y1="38889" x2="58333" y2="38889"/>
                        <a14:foregroundMark x1="56444" y1="44333" x2="56444" y2="44333"/>
                        <a14:foregroundMark x1="45444" y1="43444" x2="45444" y2="43444"/>
                        <a14:foregroundMark x1="41778" y1="37222" x2="41778" y2="37222"/>
                        <a14:foregroundMark x1="52444" y1="9000" x2="52444" y2="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68937"/>
            <a:ext cx="1687158" cy="168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FDF07B92-1907-4351-8AD8-7CB30A07C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  <p:pic>
        <p:nvPicPr>
          <p:cNvPr id="3074" name="Picture 2" descr="Résultat de recherche d'images pour &quot;GPS PNG&quot;">
            <a:extLst>
              <a:ext uri="{FF2B5EF4-FFF2-40B4-BE49-F238E27FC236}">
                <a16:creationId xmlns:a16="http://schemas.microsoft.com/office/drawing/2014/main" id="{C8B8AC06-398E-460C-9E59-EEB3DD2B4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458" y="1920949"/>
            <a:ext cx="1683572" cy="168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DA902A7-1F8F-46DF-9F19-0C278337F577}"/>
              </a:ext>
            </a:extLst>
          </p:cNvPr>
          <p:cNvSpPr txBox="1"/>
          <p:nvPr/>
        </p:nvSpPr>
        <p:spPr>
          <a:xfrm>
            <a:off x="2275242" y="4159160"/>
            <a:ext cx="818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$GPRMC,194509.000,A,4042.6142,N,07400.4168,E,2.03,221.11,280218,,,A*77</a:t>
            </a:r>
          </a:p>
        </p:txBody>
      </p:sp>
      <p:pic>
        <p:nvPicPr>
          <p:cNvPr id="3078" name="Picture 6" descr="Résultat de recherche d'images pour &quot;france coordonnées géographique&quot;">
            <a:extLst>
              <a:ext uri="{FF2B5EF4-FFF2-40B4-BE49-F238E27FC236}">
                <a16:creationId xmlns:a16="http://schemas.microsoft.com/office/drawing/2014/main" id="{93E57868-D088-460E-BFBF-35908B6A0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176" y="4686301"/>
            <a:ext cx="2967038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3C576-2262-43A0-BE9D-273AA8C2B277}"/>
              </a:ext>
            </a:extLst>
          </p:cNvPr>
          <p:cNvSpPr/>
          <p:nvPr/>
        </p:nvSpPr>
        <p:spPr>
          <a:xfrm>
            <a:off x="5651435" y="4686301"/>
            <a:ext cx="1702402" cy="2242533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4081BF-9081-49EB-BDB1-253741F741E3}"/>
              </a:ext>
            </a:extLst>
          </p:cNvPr>
          <p:cNvSpPr/>
          <p:nvPr/>
        </p:nvSpPr>
        <p:spPr>
          <a:xfrm>
            <a:off x="4432176" y="4686300"/>
            <a:ext cx="1186985" cy="2242533"/>
          </a:xfrm>
          <a:prstGeom prst="rect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920614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B740F-2EF2-4112-9467-A65032A4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Transmission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F3BF6B-B0B5-4393-9004-9BBC9235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276" y="2335171"/>
            <a:ext cx="3361765" cy="1549101"/>
          </a:xfrm>
        </p:spPr>
        <p:txBody>
          <a:bodyPr/>
          <a:lstStyle/>
          <a:p>
            <a:r>
              <a:rPr lang="fr-FR" dirty="0" err="1"/>
              <a:t>SigFox</a:t>
            </a:r>
            <a:r>
              <a:rPr lang="fr-FR" dirty="0"/>
              <a:t> </a:t>
            </a:r>
          </a:p>
          <a:p>
            <a:r>
              <a:rPr lang="fr-FR" dirty="0"/>
              <a:t>Communication : UART</a:t>
            </a:r>
          </a:p>
          <a:p>
            <a:r>
              <a:rPr lang="fr-FR" dirty="0"/>
              <a:t>Baud Rate : 115200</a:t>
            </a:r>
          </a:p>
          <a:p>
            <a:endParaRPr lang="fr-FR" dirty="0"/>
          </a:p>
          <a:p>
            <a:endParaRPr lang="fr-FR" dirty="0"/>
          </a:p>
          <a:p>
            <a:pPr marL="530352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62517F-7CAF-48E1-9F60-9CF21AC8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8</a:t>
            </a:fld>
            <a:endParaRPr lang="fr-FR"/>
          </a:p>
        </p:txBody>
      </p:sp>
      <p:pic>
        <p:nvPicPr>
          <p:cNvPr id="3074" name="Picture 2" descr="Résultat de recherche d'images pour &quot;module sigfox&quot;">
            <a:extLst>
              <a:ext uri="{FF2B5EF4-FFF2-40B4-BE49-F238E27FC236}">
                <a16:creationId xmlns:a16="http://schemas.microsoft.com/office/drawing/2014/main" id="{7F078D2F-D19D-4B31-B6FE-CDF558EEB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16" y="1634969"/>
            <a:ext cx="2412774" cy="24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98D408DB-BE01-43BF-B68C-A55391B47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  <p:pic>
        <p:nvPicPr>
          <p:cNvPr id="4098" name="Picture 2" descr="Résultat de recherche d'images pour &quot;antennes png&quot;">
            <a:extLst>
              <a:ext uri="{FF2B5EF4-FFF2-40B4-BE49-F238E27FC236}">
                <a16:creationId xmlns:a16="http://schemas.microsoft.com/office/drawing/2014/main" id="{9755E78D-300F-42AF-A6AB-17CAF163B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50" y="4405849"/>
            <a:ext cx="1097629" cy="109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ésultat de recherche d'images pour &quot;cloud logo  png&quot;">
            <a:extLst>
              <a:ext uri="{FF2B5EF4-FFF2-40B4-BE49-F238E27FC236}">
                <a16:creationId xmlns:a16="http://schemas.microsoft.com/office/drawing/2014/main" id="{7B133686-6B2A-4D0B-9712-02EB214C6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18" y="4316990"/>
            <a:ext cx="1137859" cy="105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ésultat de recherche d'images pour &quot;monitoring png&quot;">
            <a:extLst>
              <a:ext uri="{FF2B5EF4-FFF2-40B4-BE49-F238E27FC236}">
                <a16:creationId xmlns:a16="http://schemas.microsoft.com/office/drawing/2014/main" id="{4B202DD2-0F06-4B1E-B03B-E36A08D6A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16" y="4131717"/>
            <a:ext cx="1533629" cy="137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ésultat de recherche d'images pour &quot;sigfox png&quot;">
            <a:extLst>
              <a:ext uri="{FF2B5EF4-FFF2-40B4-BE49-F238E27FC236}">
                <a16:creationId xmlns:a16="http://schemas.microsoft.com/office/drawing/2014/main" id="{0E4118B1-4308-4068-8945-A8C09C288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44" y="2517098"/>
            <a:ext cx="3120255" cy="7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04524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D5C48-EF27-494E-B3D2-7B8267C7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Autres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44337-363F-491B-8AB5-6CC86E8B7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070258" cy="3581400"/>
          </a:xfrm>
        </p:spPr>
        <p:txBody>
          <a:bodyPr numCol="2" spcCol="1800000">
            <a:normAutofit/>
          </a:bodyPr>
          <a:lstStyle/>
          <a:p>
            <a:r>
              <a:rPr lang="fr-FR" dirty="0"/>
              <a:t>Bouton Momentané avec LED intégré	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Avertisseur sonore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F6DC92-574F-42F9-A1FD-B87A3427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17BD5E-DFC3-4571-B4FB-58C16F987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22" b="95111" l="9438" r="94380">
                        <a14:foregroundMark x1="35525" y1="91036" x2="35525" y2="91036"/>
                        <a14:foregroundMark x1="39130" y1="93248" x2="39130" y2="93248"/>
                        <a14:foregroundMark x1="36373" y1="94063" x2="36373" y2="94063"/>
                        <a14:foregroundMark x1="35313" y1="95227" x2="35313" y2="95227"/>
                        <a14:foregroundMark x1="9544" y1="55995" x2="9544" y2="55995"/>
                        <a14:foregroundMark x1="69141" y1="8382" x2="69141" y2="8382"/>
                        <a14:foregroundMark x1="83775" y1="11409" x2="83775" y2="11409"/>
                        <a14:foregroundMark x1="94380" y1="5122" x2="94380" y2="51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9551" y="3018312"/>
            <a:ext cx="2323771" cy="2116775"/>
          </a:xfrm>
          <a:prstGeom prst="rect">
            <a:avLst/>
          </a:prstGeom>
        </p:spPr>
      </p:pic>
      <p:pic>
        <p:nvPicPr>
          <p:cNvPr id="6" name="Image 5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18A05705-6F80-4261-BA61-8B5613408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  <p:pic>
        <p:nvPicPr>
          <p:cNvPr id="5122" name="Picture 2" descr="Résultat de recherche d'images pour &quot;haut parleur png&quot;">
            <a:extLst>
              <a:ext uri="{FF2B5EF4-FFF2-40B4-BE49-F238E27FC236}">
                <a16:creationId xmlns:a16="http://schemas.microsoft.com/office/drawing/2014/main" id="{F9E6AF76-B001-4AFA-A5A0-D690707F0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502" y="3215962"/>
            <a:ext cx="1811627" cy="181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80648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ognage">
  <a:themeElements>
    <a:clrScheme name="Rognage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Rogn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gn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Rogner</Template>
  <TotalTime>231</TotalTime>
  <Words>189</Words>
  <Application>Microsoft Office PowerPoint</Application>
  <PresentationFormat>Grand écran</PresentationFormat>
  <Paragraphs>77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Rognage</vt:lpstr>
      <vt:lpstr>ISENPROTECT</vt:lpstr>
      <vt:lpstr>Sommaire</vt:lpstr>
      <vt:lpstr>Objectifs</vt:lpstr>
      <vt:lpstr>Concept</vt:lpstr>
      <vt:lpstr>Ordinateur embarqué</vt:lpstr>
      <vt:lpstr>Détecteur de chocs</vt:lpstr>
      <vt:lpstr>GPS</vt:lpstr>
      <vt:lpstr>Transmission des données</vt:lpstr>
      <vt:lpstr>Autres fonctionnalités</vt:lpstr>
      <vt:lpstr>Intégration</vt:lpstr>
      <vt:lpstr>Conclusion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ISENPROTECT</dc:title>
  <dc:creator>Olivier JOMBART</dc:creator>
  <cp:lastModifiedBy>Olivier JOMBART</cp:lastModifiedBy>
  <cp:revision>29</cp:revision>
  <dcterms:created xsi:type="dcterms:W3CDTF">2018-02-21T13:14:51Z</dcterms:created>
  <dcterms:modified xsi:type="dcterms:W3CDTF">2018-02-27T18:06:08Z</dcterms:modified>
</cp:coreProperties>
</file>