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45" d="100"/>
          <a:sy n="45" d="100"/>
        </p:scale>
        <p:origin x="4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1878" y="3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D4B93196-5466-4D17-8FB3-4A903722370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84C707B-F9BA-4D24-B270-88762EA8B6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94BC6-7490-4138-B2B3-2BD3ED35DAFF}" type="datetimeFigureOut">
              <a:rPr lang="fr-FR" smtClean="0"/>
              <a:t>21/02/2018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C00C2A0-B911-4924-B61C-157EDF2CC89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E9D8A92-A05A-4A04-84AA-153B55E0B3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EF7DB-07E5-4092-9CDD-054ABCFEA084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D7B64E6-E888-4A88-9196-CEF4BB5CA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89" y="3447190"/>
            <a:ext cx="5054022" cy="224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155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2F3DA-FA97-4026-AACC-48C33D1A20A5}" type="datetimeFigureOut">
              <a:rPr lang="fr-FR" smtClean="0"/>
              <a:t>21/02/2018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F8481-26F2-47F8-A1E8-C3C5F2E3AD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8997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45A3781-F129-42A2-B3BE-FA4305C9CBAC}" type="datetime1">
              <a:rPr lang="fr-FR" smtClean="0"/>
              <a:t>21/02/2018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A1C1EDE-16B0-4FB0-A57E-F5C4163E195F}" type="slidenum">
              <a:rPr lang="fr-FR" smtClean="0"/>
              <a:t>‹N°›</a:t>
            </a:fld>
            <a:endParaRPr lang="fr-FR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57180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D7671-CE5A-4F13-A006-8803CED89820}" type="datetime1">
              <a:rPr lang="fr-FR" smtClean="0"/>
              <a:t>21/02/2018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1EDE-16B0-4FB0-A57E-F5C4163E1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5928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9084-185B-4E09-B6ED-EEB23401345E}" type="datetime1">
              <a:rPr lang="fr-FR" smtClean="0"/>
              <a:t>21/02/2018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1EDE-16B0-4FB0-A57E-F5C4163E1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718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3820-11B3-494A-8510-8B438AC8F0A2}" type="datetime1">
              <a:rPr lang="fr-FR" smtClean="0"/>
              <a:t>21/02/2018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1EDE-16B0-4FB0-A57E-F5C4163E1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098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C9123D-6EEA-4462-954F-7B09A7144F04}" type="datetime1">
              <a:rPr lang="fr-FR" smtClean="0"/>
              <a:t>21/02/2018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1C1EDE-16B0-4FB0-A57E-F5C4163E195F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17415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7AAB-132C-4739-A1F9-49D650D747D0}" type="datetime1">
              <a:rPr lang="fr-FR" smtClean="0"/>
              <a:t>21/02/2018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1EDE-16B0-4FB0-A57E-F5C4163E1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2174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5B989-195B-42A3-94EC-C6156FB0048F}" type="datetime1">
              <a:rPr lang="fr-FR" smtClean="0"/>
              <a:t>21/02/2018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1EDE-16B0-4FB0-A57E-F5C4163E1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3257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45D1-D9E9-4695-A6E4-29BBEDAE9BC6}" type="datetime1">
              <a:rPr lang="fr-FR" smtClean="0"/>
              <a:t>21/02/2018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1EDE-16B0-4FB0-A57E-F5C4163E1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2971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342DC-9682-4544-8F3B-176364642215}" type="datetime1">
              <a:rPr lang="fr-FR" smtClean="0"/>
              <a:t>21/02/2018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1EDE-16B0-4FB0-A57E-F5C4163E1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352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7AF361-9BD4-47E8-BFE1-1919D395A6A6}" type="datetime1">
              <a:rPr lang="fr-FR" smtClean="0"/>
              <a:t>21/02/2018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1C1EDE-16B0-4FB0-A57E-F5C4163E195F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9031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D3192D-64C4-4F0E-A0D2-E632304292F1}" type="datetime1">
              <a:rPr lang="fr-FR" smtClean="0"/>
              <a:t>21/02/2018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1C1EDE-16B0-4FB0-A57E-F5C4163E195F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1073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E22DA1D-13EE-42AB-BC79-47C955520580}" type="datetime1">
              <a:rPr lang="fr-FR" smtClean="0"/>
              <a:t>21/02/2018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A1C1EDE-16B0-4FB0-A57E-F5C4163E195F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8728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01F1EB-A2D4-4E56-AA78-C6FD8DF0A7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/>
              <a:t>ISENPROTECT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F8A3054-D6F8-4160-A3BC-3DC01235B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4584" y="3886680"/>
            <a:ext cx="6814968" cy="456233"/>
          </a:xfrm>
        </p:spPr>
        <p:txBody>
          <a:bodyPr>
            <a:normAutofit lnSpcReduction="10000"/>
          </a:bodyPr>
          <a:lstStyle/>
          <a:p>
            <a:r>
              <a:rPr lang="fr-FR" dirty="0"/>
              <a:t>Olivier Jombart / Cong Chen / Arthur </a:t>
            </a:r>
            <a:r>
              <a:rPr lang="fr-FR" dirty="0" err="1"/>
              <a:t>Duystchaever</a:t>
            </a:r>
            <a:endParaRPr lang="fr-FR" dirty="0"/>
          </a:p>
        </p:txBody>
      </p:sp>
      <p:pic>
        <p:nvPicPr>
          <p:cNvPr id="7" name="Image 6" descr="Une image contenant objet&#10;&#10;Description générée avec un niveau de confiance élevé">
            <a:extLst>
              <a:ext uri="{FF2B5EF4-FFF2-40B4-BE49-F238E27FC236}">
                <a16:creationId xmlns:a16="http://schemas.microsoft.com/office/drawing/2014/main" id="{DD2B832E-55D9-47B7-B26E-0D30F884C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39" y="5573874"/>
            <a:ext cx="2377978" cy="1058473"/>
          </a:xfrm>
          <a:prstGeom prst="rect">
            <a:avLst/>
          </a:prstGeo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C6BBE93-CF04-41D2-8173-353057A3A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1EDE-16B0-4FB0-A57E-F5C4163E195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0718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97180C-31DE-47A5-A1DC-1C8F22537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Réalisation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6CDCEAE-7170-4F34-93CF-810D17303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1EDE-16B0-4FB0-A57E-F5C4163E195F}" type="slidenum">
              <a:rPr lang="fr-FR" smtClean="0"/>
              <a:t>10</a:t>
            </a:fld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535362E-31E6-45FB-A324-8098B64C244A}"/>
              </a:ext>
            </a:extLst>
          </p:cNvPr>
          <p:cNvSpPr/>
          <p:nvPr/>
        </p:nvSpPr>
        <p:spPr>
          <a:xfrm>
            <a:off x="5234940" y="2979420"/>
            <a:ext cx="1722120" cy="899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Raspberry + Shield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B90632-9163-4D30-915E-EE92A3AC2408}"/>
              </a:ext>
            </a:extLst>
          </p:cNvPr>
          <p:cNvSpPr/>
          <p:nvPr/>
        </p:nvSpPr>
        <p:spPr>
          <a:xfrm>
            <a:off x="5509260" y="1926907"/>
            <a:ext cx="117348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C1A79C-5173-4D47-9B2E-692BF276EFAE}"/>
              </a:ext>
            </a:extLst>
          </p:cNvPr>
          <p:cNvSpPr/>
          <p:nvPr/>
        </p:nvSpPr>
        <p:spPr>
          <a:xfrm>
            <a:off x="7840980" y="3063240"/>
            <a:ext cx="153162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Sigfox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70C0C3-6DB8-48C6-9658-8FBA817267E1}"/>
              </a:ext>
            </a:extLst>
          </p:cNvPr>
          <p:cNvSpPr/>
          <p:nvPr/>
        </p:nvSpPr>
        <p:spPr>
          <a:xfrm>
            <a:off x="3124200" y="3187065"/>
            <a:ext cx="1226820" cy="483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IMU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097651-A854-4DCD-B3CB-FFBE68730C40}"/>
              </a:ext>
            </a:extLst>
          </p:cNvPr>
          <p:cNvSpPr/>
          <p:nvPr/>
        </p:nvSpPr>
        <p:spPr>
          <a:xfrm>
            <a:off x="6370321" y="4678680"/>
            <a:ext cx="1310640" cy="483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Enceintes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9666C6-6ADF-45E4-AB25-4CADDC28D382}"/>
              </a:ext>
            </a:extLst>
          </p:cNvPr>
          <p:cNvSpPr/>
          <p:nvPr/>
        </p:nvSpPr>
        <p:spPr>
          <a:xfrm>
            <a:off x="4472940" y="4678680"/>
            <a:ext cx="1615440" cy="483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Button </a:t>
            </a:r>
            <a:r>
              <a:rPr lang="fr-FR" dirty="0" err="1"/>
              <a:t>momentanné</a:t>
            </a:r>
            <a:endParaRPr lang="fr-FR" dirty="0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6E4364C4-A069-40EC-A497-BF5A74E124CC}"/>
              </a:ext>
            </a:extLst>
          </p:cNvPr>
          <p:cNvCxnSpPr>
            <a:stCxn id="8" idx="3"/>
            <a:endCxn id="5" idx="1"/>
          </p:cNvCxnSpPr>
          <p:nvPr/>
        </p:nvCxnSpPr>
        <p:spPr>
          <a:xfrm>
            <a:off x="4351020" y="3429000"/>
            <a:ext cx="883920" cy="0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A9166739-3F97-446F-A914-B08F0322629A}"/>
              </a:ext>
            </a:extLst>
          </p:cNvPr>
          <p:cNvCxnSpPr>
            <a:stCxn id="6" idx="2"/>
            <a:endCxn id="5" idx="0"/>
          </p:cNvCxnSpPr>
          <p:nvPr/>
        </p:nvCxnSpPr>
        <p:spPr>
          <a:xfrm>
            <a:off x="6096000" y="2292667"/>
            <a:ext cx="0" cy="68675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7D61BDD2-501B-4829-ACF3-94AF5ED1C713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6957060" y="3429000"/>
            <a:ext cx="883920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1E4651EB-4B38-4342-8063-26A0CBCEE2F5}"/>
              </a:ext>
            </a:extLst>
          </p:cNvPr>
          <p:cNvCxnSpPr>
            <a:stCxn id="10" idx="0"/>
            <a:endCxn id="5" idx="2"/>
          </p:cNvCxnSpPr>
          <p:nvPr/>
        </p:nvCxnSpPr>
        <p:spPr>
          <a:xfrm flipV="1">
            <a:off x="5280660" y="3878580"/>
            <a:ext cx="815340" cy="80010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1570CE0E-AADC-493B-A0F4-E10BB7A7314E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6096000" y="3878580"/>
            <a:ext cx="929641" cy="8001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080F6800-012C-43A0-BEB0-65A75B2CD96B}"/>
              </a:ext>
            </a:extLst>
          </p:cNvPr>
          <p:cNvSpPr txBox="1"/>
          <p:nvPr/>
        </p:nvSpPr>
        <p:spPr>
          <a:xfrm>
            <a:off x="6151721" y="2444441"/>
            <a:ext cx="10620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UART : TX-&gt; RX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35205519-8FD9-4FC7-A1EC-E61698593209}"/>
              </a:ext>
            </a:extLst>
          </p:cNvPr>
          <p:cNvSpPr txBox="1"/>
          <p:nvPr/>
        </p:nvSpPr>
        <p:spPr>
          <a:xfrm>
            <a:off x="6906102" y="3118645"/>
            <a:ext cx="10620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UART : TX-&gt; RX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F67E791-810C-4D45-AB13-0ABCAB1ACA59}"/>
              </a:ext>
            </a:extLst>
          </p:cNvPr>
          <p:cNvSpPr txBox="1"/>
          <p:nvPr/>
        </p:nvSpPr>
        <p:spPr>
          <a:xfrm>
            <a:off x="4618911" y="3135389"/>
            <a:ext cx="587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I2C</a:t>
            </a:r>
            <a:endParaRPr lang="fr-FR" sz="1600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AF2E4D5-1C78-4696-AF4D-E7BDE5385D69}"/>
              </a:ext>
            </a:extLst>
          </p:cNvPr>
          <p:cNvSpPr txBox="1"/>
          <p:nvPr/>
        </p:nvSpPr>
        <p:spPr>
          <a:xfrm>
            <a:off x="6623049" y="4068045"/>
            <a:ext cx="10991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HDMI ou Jack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747A96F-31E9-45F4-9B96-C18E0F1EE898}"/>
              </a:ext>
            </a:extLst>
          </p:cNvPr>
          <p:cNvSpPr txBox="1"/>
          <p:nvPr/>
        </p:nvSpPr>
        <p:spPr>
          <a:xfrm>
            <a:off x="5061228" y="4078840"/>
            <a:ext cx="7931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GPIO</a:t>
            </a:r>
          </a:p>
        </p:txBody>
      </p:sp>
      <p:pic>
        <p:nvPicPr>
          <p:cNvPr id="29" name="Image 28" descr="Une image contenant objet&#10;&#10;Description générée avec un niveau de confiance élevé">
            <a:extLst>
              <a:ext uri="{FF2B5EF4-FFF2-40B4-BE49-F238E27FC236}">
                <a16:creationId xmlns:a16="http://schemas.microsoft.com/office/drawing/2014/main" id="{99FDE6DF-23DC-4EFB-9D69-3C9D48EC3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72" y="5452463"/>
            <a:ext cx="2377978" cy="105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532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8CBCCC-045B-45F7-8501-4F534F48C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Principe de fonctionnement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D56B28-EFA1-4257-A4C0-0A79FCA33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719E413-4FB5-43B7-BB06-1283D0D0D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1EDE-16B0-4FB0-A57E-F5C4163E195F}" type="slidenum">
              <a:rPr lang="fr-FR" smtClean="0"/>
              <a:t>11</a:t>
            </a:fld>
            <a:endParaRPr lang="fr-FR"/>
          </a:p>
        </p:txBody>
      </p:sp>
      <p:pic>
        <p:nvPicPr>
          <p:cNvPr id="6" name="Image 5" descr="Une image contenant objet&#10;&#10;Description générée avec un niveau de confiance élevé">
            <a:extLst>
              <a:ext uri="{FF2B5EF4-FFF2-40B4-BE49-F238E27FC236}">
                <a16:creationId xmlns:a16="http://schemas.microsoft.com/office/drawing/2014/main" id="{708EB0FD-A019-4DD4-AB1B-ADE22C69E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72" y="5452463"/>
            <a:ext cx="2377978" cy="105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723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BBC548-3911-4C64-B254-3BB89B45E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Moyen utilisé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53F0D2-33F6-4891-BF33-64B7DCA2B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1EDE-16B0-4FB0-A57E-F5C4163E195F}" type="slidenum">
              <a:rPr lang="fr-FR" smtClean="0"/>
              <a:t>12</a:t>
            </a:fld>
            <a:endParaRPr lang="fr-FR"/>
          </a:p>
        </p:txBody>
      </p:sp>
      <p:pic>
        <p:nvPicPr>
          <p:cNvPr id="5" name="Image 4" descr="Une image contenant objet&#10;&#10;Description générée avec un niveau de confiance élevé">
            <a:extLst>
              <a:ext uri="{FF2B5EF4-FFF2-40B4-BE49-F238E27FC236}">
                <a16:creationId xmlns:a16="http://schemas.microsoft.com/office/drawing/2014/main" id="{54AEF7E8-9286-45C9-BAFF-6DCE7B581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72" y="5452463"/>
            <a:ext cx="2377978" cy="1058473"/>
          </a:xfrm>
          <a:prstGeom prst="rect">
            <a:avLst/>
          </a:prstGeom>
        </p:spPr>
      </p:pic>
      <p:pic>
        <p:nvPicPr>
          <p:cNvPr id="5122" name="Picture 2" descr="Résultat de recherche d'images pour &quot;github png&quot;">
            <a:extLst>
              <a:ext uri="{FF2B5EF4-FFF2-40B4-BE49-F238E27FC236}">
                <a16:creationId xmlns:a16="http://schemas.microsoft.com/office/drawing/2014/main" id="{68E43201-548A-4088-A309-F8C93B99B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797" y="2477387"/>
            <a:ext cx="2365194" cy="617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ésultat de recherche d'images pour &quot;solidworks png&quot;">
            <a:extLst>
              <a:ext uri="{FF2B5EF4-FFF2-40B4-BE49-F238E27FC236}">
                <a16:creationId xmlns:a16="http://schemas.microsoft.com/office/drawing/2014/main" id="{D4858CAE-1879-4983-9420-AE7017A43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716" y="2477385"/>
            <a:ext cx="3255556" cy="60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Résultat de recherche d'images pour &quot;open classroom png&quot;">
            <a:extLst>
              <a:ext uri="{FF2B5EF4-FFF2-40B4-BE49-F238E27FC236}">
                <a16:creationId xmlns:a16="http://schemas.microsoft.com/office/drawing/2014/main" id="{2115A889-83AF-4E8E-A067-62D5FA6996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478" y="2189727"/>
            <a:ext cx="1671404" cy="118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Résultat de recherche d'images pour &quot;python&quot;">
            <a:extLst>
              <a:ext uri="{FF2B5EF4-FFF2-40B4-BE49-F238E27FC236}">
                <a16:creationId xmlns:a16="http://schemas.microsoft.com/office/drawing/2014/main" id="{0D7EB914-C9D9-4A5D-A35E-D1771C1CE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114" y="3549269"/>
            <a:ext cx="1413244" cy="141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Résultat de recherche d'images pour &quot;dagoma png&quot;">
            <a:extLst>
              <a:ext uri="{FF2B5EF4-FFF2-40B4-BE49-F238E27FC236}">
                <a16:creationId xmlns:a16="http://schemas.microsoft.com/office/drawing/2014/main" id="{267F239E-D152-4031-B983-19434D987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762" y="4065224"/>
            <a:ext cx="2719264" cy="38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Résultat de recherche d'images pour &quot;mobaxterm png&quot;">
            <a:extLst>
              <a:ext uri="{FF2B5EF4-FFF2-40B4-BE49-F238E27FC236}">
                <a16:creationId xmlns:a16="http://schemas.microsoft.com/office/drawing/2014/main" id="{48317B92-74BB-46AC-9103-0BEFA4E51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927" y="3670020"/>
            <a:ext cx="1339134" cy="1171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032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4D516A-AAB1-46A0-935D-DEEF2E83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BDE64B-0127-4A22-B433-8C7FBD00C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  <a:p>
            <a:r>
              <a:rPr lang="fr-FR" dirty="0"/>
              <a:t>Conception</a:t>
            </a:r>
          </a:p>
          <a:p>
            <a:r>
              <a:rPr lang="fr-FR" dirty="0"/>
              <a:t>Réalisation </a:t>
            </a:r>
          </a:p>
          <a:p>
            <a:r>
              <a:rPr lang="fr-FR" dirty="0"/>
              <a:t>Principe de fonctionnement</a:t>
            </a:r>
          </a:p>
          <a:p>
            <a:r>
              <a:rPr lang="fr-FR" dirty="0"/>
              <a:t>Démonstration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702A40-944C-485C-B975-6990068BF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1EDE-16B0-4FB0-A57E-F5C4163E195F}" type="slidenum">
              <a:rPr lang="fr-FR" smtClean="0"/>
              <a:t>2</a:t>
            </a:fld>
            <a:endParaRPr lang="fr-FR"/>
          </a:p>
        </p:txBody>
      </p:sp>
      <p:pic>
        <p:nvPicPr>
          <p:cNvPr id="7" name="Image 6" descr="Une image contenant objet&#10;&#10;Description générée avec un niveau de confiance élevé">
            <a:extLst>
              <a:ext uri="{FF2B5EF4-FFF2-40B4-BE49-F238E27FC236}">
                <a16:creationId xmlns:a16="http://schemas.microsoft.com/office/drawing/2014/main" id="{ED8EBDDD-E3F9-40B8-ABA3-9E8231322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72" y="5452463"/>
            <a:ext cx="2377978" cy="105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893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B80069-F9A5-4DA2-8505-D55E5116C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7782DC-24D7-4064-9486-B5813E520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Concevoir un système capable d’émettre un SOS en cas d’accident</a:t>
            </a:r>
          </a:p>
          <a:p>
            <a:r>
              <a:rPr lang="fr-FR" sz="2400" dirty="0"/>
              <a:t>Diminuer le temps entre la détection de l’accident et l’intervention des secours</a:t>
            </a:r>
          </a:p>
          <a:p>
            <a:r>
              <a:rPr lang="fr-FR" sz="2400" dirty="0"/>
              <a:t>Diminuer le risque de mortalité sur la route</a:t>
            </a:r>
          </a:p>
          <a:p>
            <a:endParaRPr lang="fr-FR" sz="2400" dirty="0"/>
          </a:p>
          <a:p>
            <a:endParaRPr lang="fr-FR" sz="2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87365D7-A7C4-4108-8A69-81D47D49F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1EDE-16B0-4FB0-A57E-F5C4163E195F}" type="slidenum">
              <a:rPr lang="fr-FR" smtClean="0"/>
              <a:t>3</a:t>
            </a:fld>
            <a:endParaRPr lang="fr-FR"/>
          </a:p>
        </p:txBody>
      </p:sp>
      <p:pic>
        <p:nvPicPr>
          <p:cNvPr id="5" name="Image 4" descr="Une image contenant objet&#10;&#10;Description générée avec un niveau de confiance élevé">
            <a:extLst>
              <a:ext uri="{FF2B5EF4-FFF2-40B4-BE49-F238E27FC236}">
                <a16:creationId xmlns:a16="http://schemas.microsoft.com/office/drawing/2014/main" id="{AA47D6C6-83C9-411C-8D26-E0CAC24F2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72" y="5452463"/>
            <a:ext cx="2377978" cy="105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17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7719FF-6CF0-4CE2-AE5F-5D5D03017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93420"/>
            <a:ext cx="9601200" cy="1485900"/>
          </a:xfrm>
        </p:spPr>
        <p:txBody>
          <a:bodyPr/>
          <a:lstStyle/>
          <a:p>
            <a:pPr algn="ctr"/>
            <a:r>
              <a:rPr lang="fr-FR" dirty="0"/>
              <a:t>Conception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5ACDD87-B4C3-4DFC-8B19-5C5AFCA3C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1EDE-16B0-4FB0-A57E-F5C4163E195F}" type="slidenum">
              <a:rPr lang="fr-FR" smtClean="0"/>
              <a:t>4</a:t>
            </a:fld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129D0A84-68C7-42B4-920C-3771E2CE80C8}"/>
              </a:ext>
            </a:extLst>
          </p:cNvPr>
          <p:cNvSpPr/>
          <p:nvPr/>
        </p:nvSpPr>
        <p:spPr>
          <a:xfrm>
            <a:off x="5234940" y="2979420"/>
            <a:ext cx="1722120" cy="899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µC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A59553-B6E8-4143-AB8E-691667F5B9EB}"/>
              </a:ext>
            </a:extLst>
          </p:cNvPr>
          <p:cNvSpPr/>
          <p:nvPr/>
        </p:nvSpPr>
        <p:spPr>
          <a:xfrm>
            <a:off x="5509260" y="1926907"/>
            <a:ext cx="117348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88D825-B004-404A-8133-DD5E4BEDAE20}"/>
              </a:ext>
            </a:extLst>
          </p:cNvPr>
          <p:cNvSpPr/>
          <p:nvPr/>
        </p:nvSpPr>
        <p:spPr>
          <a:xfrm>
            <a:off x="7840980" y="3063240"/>
            <a:ext cx="153162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Envoie des coordonnées GPS</a:t>
            </a:r>
          </a:p>
        </p:txBody>
      </p:sp>
      <p:pic>
        <p:nvPicPr>
          <p:cNvPr id="9" name="Image 8" descr="Une image contenant objet&#10;&#10;Description générée avec un niveau de confiance élevé">
            <a:extLst>
              <a:ext uri="{FF2B5EF4-FFF2-40B4-BE49-F238E27FC236}">
                <a16:creationId xmlns:a16="http://schemas.microsoft.com/office/drawing/2014/main" id="{AFBE67F1-ED4D-4063-A54C-7C11167F6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72" y="5452463"/>
            <a:ext cx="2377978" cy="105847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AF07BDD-F60E-4A1E-A6C7-FDD0A328E685}"/>
              </a:ext>
            </a:extLst>
          </p:cNvPr>
          <p:cNvSpPr/>
          <p:nvPr/>
        </p:nvSpPr>
        <p:spPr>
          <a:xfrm>
            <a:off x="3124200" y="3187065"/>
            <a:ext cx="1226820" cy="483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Capteur de choc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52ED13-6523-4D89-88B6-8D3804396D90}"/>
              </a:ext>
            </a:extLst>
          </p:cNvPr>
          <p:cNvSpPr/>
          <p:nvPr/>
        </p:nvSpPr>
        <p:spPr>
          <a:xfrm>
            <a:off x="6370321" y="4678680"/>
            <a:ext cx="1310640" cy="483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Avertisseur Sonore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A2D948-569C-49AA-ABA8-365780E9EB73}"/>
              </a:ext>
            </a:extLst>
          </p:cNvPr>
          <p:cNvSpPr/>
          <p:nvPr/>
        </p:nvSpPr>
        <p:spPr>
          <a:xfrm>
            <a:off x="4472940" y="4678680"/>
            <a:ext cx="1615440" cy="483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Button </a:t>
            </a:r>
            <a:r>
              <a:rPr lang="fr-FR" dirty="0" err="1"/>
              <a:t>momentanné</a:t>
            </a:r>
            <a:endParaRPr lang="fr-FR" dirty="0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ECAE1EF9-B6F7-44DC-805E-58DFFBEFD3C7}"/>
              </a:ext>
            </a:extLst>
          </p:cNvPr>
          <p:cNvCxnSpPr>
            <a:stCxn id="11" idx="3"/>
            <a:endCxn id="5" idx="1"/>
          </p:cNvCxnSpPr>
          <p:nvPr/>
        </p:nvCxnSpPr>
        <p:spPr>
          <a:xfrm>
            <a:off x="4351020" y="3429000"/>
            <a:ext cx="883920" cy="0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318D5F15-D43D-4318-B771-AEDEE632DF42}"/>
              </a:ext>
            </a:extLst>
          </p:cNvPr>
          <p:cNvCxnSpPr>
            <a:stCxn id="6" idx="2"/>
            <a:endCxn id="5" idx="0"/>
          </p:cNvCxnSpPr>
          <p:nvPr/>
        </p:nvCxnSpPr>
        <p:spPr>
          <a:xfrm>
            <a:off x="6096000" y="2292667"/>
            <a:ext cx="0" cy="68675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4CA43646-9502-4F9A-9DA0-39875CFF677D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6957060" y="3429000"/>
            <a:ext cx="883920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58428381-E8CF-4276-B0E7-44AA3407427C}"/>
              </a:ext>
            </a:extLst>
          </p:cNvPr>
          <p:cNvCxnSpPr>
            <a:stCxn id="13" idx="0"/>
            <a:endCxn id="5" idx="2"/>
          </p:cNvCxnSpPr>
          <p:nvPr/>
        </p:nvCxnSpPr>
        <p:spPr>
          <a:xfrm flipV="1">
            <a:off x="5280660" y="3878580"/>
            <a:ext cx="815340" cy="80010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63258E33-3304-4533-BD61-1580E7B313B1}"/>
              </a:ext>
            </a:extLst>
          </p:cNvPr>
          <p:cNvCxnSpPr>
            <a:stCxn id="5" idx="2"/>
            <a:endCxn id="12" idx="0"/>
          </p:cNvCxnSpPr>
          <p:nvPr/>
        </p:nvCxnSpPr>
        <p:spPr>
          <a:xfrm>
            <a:off x="6096000" y="3878580"/>
            <a:ext cx="929641" cy="8001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944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EF80B-3054-4BD0-A62F-AB0015EE2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Réalisation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C10538-3DBB-4D4A-A4B3-892F4D772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1EDE-16B0-4FB0-A57E-F5C4163E195F}" type="slidenum">
              <a:rPr lang="fr-FR" smtClean="0"/>
              <a:t>5</a:t>
            </a:fld>
            <a:endParaRPr lang="fr-FR"/>
          </a:p>
        </p:txBody>
      </p:sp>
      <p:pic>
        <p:nvPicPr>
          <p:cNvPr id="5" name="Image 4" descr="Une image contenant objet&#10;&#10;Description générée avec un niveau de confiance élevé">
            <a:extLst>
              <a:ext uri="{FF2B5EF4-FFF2-40B4-BE49-F238E27FC236}">
                <a16:creationId xmlns:a16="http://schemas.microsoft.com/office/drawing/2014/main" id="{E79FBD38-0DF5-4403-94BA-DC69E08CD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72" y="5452463"/>
            <a:ext cx="2377978" cy="1058473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5470BC20-7311-4A9D-BA25-C5F2A0C8B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21382"/>
            <a:ext cx="9601200" cy="3581400"/>
          </a:xfrm>
        </p:spPr>
        <p:txBody>
          <a:bodyPr/>
          <a:lstStyle/>
          <a:p>
            <a:r>
              <a:rPr lang="fr-FR" dirty="0"/>
              <a:t>Capteur de choc : MPU6050 (ITG)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algn="ctr"/>
            <a:r>
              <a:rPr lang="fr-FR" dirty="0"/>
              <a:t>Communication : I2C</a:t>
            </a:r>
          </a:p>
          <a:p>
            <a:pPr algn="ctr"/>
            <a:r>
              <a:rPr lang="fr-FR" dirty="0"/>
              <a:t>IMU 9 axes : accéléromètre, gyroscope, magnétomètre</a:t>
            </a:r>
          </a:p>
        </p:txBody>
      </p:sp>
      <p:pic>
        <p:nvPicPr>
          <p:cNvPr id="1028" name="Picture 4" descr="Résultat de recherche d'images pour &quot;mpu6050 ITG&quot;">
            <a:extLst>
              <a:ext uri="{FF2B5EF4-FFF2-40B4-BE49-F238E27FC236}">
                <a16:creationId xmlns:a16="http://schemas.microsoft.com/office/drawing/2014/main" id="{57A204C5-46CF-4DC6-B9EE-FE7EE8D4A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6000" y1="23000" x2="46000" y2="23000"/>
                        <a14:foregroundMark x1="78750" y1="55375" x2="78750" y2="55375"/>
                        <a14:foregroundMark x1="71375" y1="40000" x2="71375" y2="40000"/>
                        <a14:foregroundMark x1="46625" y1="23000" x2="46625" y2="23000"/>
                        <a14:foregroundMark x1="63875" y1="33000" x2="63875" y2="33000"/>
                        <a14:foregroundMark x1="20250" y1="36000" x2="20250" y2="3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480" y="2461261"/>
            <a:ext cx="2225040" cy="2225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947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B81557-61D1-4B6B-B5B1-3EB2575CC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Réalisation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F5C1B2-4907-46DE-8226-D3FF0AEB1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GPS : </a:t>
            </a:r>
            <a:r>
              <a:rPr lang="fr-FR" dirty="0" err="1"/>
              <a:t>Adafruit</a:t>
            </a:r>
            <a:r>
              <a:rPr lang="fr-FR" dirty="0"/>
              <a:t> 746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algn="ctr"/>
            <a:r>
              <a:rPr lang="fr-FR" dirty="0"/>
              <a:t>Communication : UART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682E6-E160-42AF-A12F-6D97B8A87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1EDE-16B0-4FB0-A57E-F5C4163E195F}" type="slidenum">
              <a:rPr lang="fr-FR" smtClean="0"/>
              <a:t>6</a:t>
            </a:fld>
            <a:endParaRPr lang="fr-FR"/>
          </a:p>
        </p:txBody>
      </p:sp>
      <p:pic>
        <p:nvPicPr>
          <p:cNvPr id="2050" name="Picture 2" descr="Résultat de recherche d'images pour &quot;gps adafruit png&quot;">
            <a:extLst>
              <a:ext uri="{FF2B5EF4-FFF2-40B4-BE49-F238E27FC236}">
                <a16:creationId xmlns:a16="http://schemas.microsoft.com/office/drawing/2014/main" id="{E90ECD83-A479-44A4-AB37-DB6A6F631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00" b="93222" l="4000" r="97000">
                        <a14:foregroundMark x1="46778" y1="31556" x2="46778" y2="31556"/>
                        <a14:foregroundMark x1="91667" y1="35778" x2="91667" y2="35778"/>
                        <a14:foregroundMark x1="94222" y1="46000" x2="94222" y2="46000"/>
                        <a14:foregroundMark x1="97333" y1="40111" x2="97333" y2="40111"/>
                        <a14:foregroundMark x1="52000" y1="35778" x2="52000" y2="35778"/>
                        <a14:foregroundMark x1="60000" y1="36111" x2="60000" y2="36111"/>
                        <a14:foregroundMark x1="8667" y1="49778" x2="8667" y2="49778"/>
                        <a14:foregroundMark x1="4222" y1="54000" x2="4222" y2="54000"/>
                        <a14:foregroundMark x1="41889" y1="90333" x2="41889" y2="90333"/>
                        <a14:foregroundMark x1="44000" y1="93333" x2="44000" y2="93333"/>
                        <a14:foregroundMark x1="43556" y1="86000" x2="43556" y2="86000"/>
                        <a14:foregroundMark x1="55444" y1="36222" x2="55444" y2="36222"/>
                        <a14:foregroundMark x1="58333" y1="38889" x2="58333" y2="38889"/>
                        <a14:foregroundMark x1="56444" y1="44333" x2="56444" y2="44333"/>
                        <a14:foregroundMark x1="45444" y1="43444" x2="45444" y2="43444"/>
                        <a14:foregroundMark x1="41778" y1="37222" x2="41778" y2="37222"/>
                        <a14:foregroundMark x1="52444" y1="9000" x2="52444" y2="9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840" y="2865120"/>
            <a:ext cx="2560320" cy="256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 descr="Une image contenant objet&#10;&#10;Description générée avec un niveau de confiance élevé">
            <a:extLst>
              <a:ext uri="{FF2B5EF4-FFF2-40B4-BE49-F238E27FC236}">
                <a16:creationId xmlns:a16="http://schemas.microsoft.com/office/drawing/2014/main" id="{FDF07B92-1907-4351-8AD8-7CB30A07C8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72" y="5452463"/>
            <a:ext cx="2377978" cy="105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206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4D5C48-EF27-494E-B3D2-7B8267C71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Réalisation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044337-363F-491B-8AB5-6CC86E8B7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Bouton Momentané avec LED intégré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5F6DC92-574F-42F9-A1FD-B87A3427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1EDE-16B0-4FB0-A57E-F5C4163E195F}" type="slidenum">
              <a:rPr lang="fr-FR" smtClean="0"/>
              <a:t>7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A17BD5E-DFC3-4571-B4FB-58C16F987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122" b="95111" l="9438" r="94380">
                        <a14:foregroundMark x1="35525" y1="91036" x2="35525" y2="91036"/>
                        <a14:foregroundMark x1="39130" y1="93248" x2="39130" y2="93248"/>
                        <a14:foregroundMark x1="36373" y1="94063" x2="36373" y2="94063"/>
                        <a14:foregroundMark x1="35313" y1="95227" x2="35313" y2="95227"/>
                        <a14:foregroundMark x1="9544" y1="55995" x2="9544" y2="55995"/>
                        <a14:foregroundMark x1="69141" y1="8382" x2="69141" y2="8382"/>
                        <a14:foregroundMark x1="83775" y1="11409" x2="83775" y2="11409"/>
                        <a14:foregroundMark x1="94380" y1="5122" x2="94380" y2="51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34114" y="3429000"/>
            <a:ext cx="2323771" cy="2116775"/>
          </a:xfrm>
          <a:prstGeom prst="rect">
            <a:avLst/>
          </a:prstGeom>
        </p:spPr>
      </p:pic>
      <p:pic>
        <p:nvPicPr>
          <p:cNvPr id="6" name="Image 5" descr="Une image contenant objet&#10;&#10;Description générée avec un niveau de confiance élevé">
            <a:extLst>
              <a:ext uri="{FF2B5EF4-FFF2-40B4-BE49-F238E27FC236}">
                <a16:creationId xmlns:a16="http://schemas.microsoft.com/office/drawing/2014/main" id="{18A05705-6F80-4261-BA61-8B56134086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72" y="5452463"/>
            <a:ext cx="2377978" cy="105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806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2B740F-2EF2-4112-9467-A65032A4A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Réalisation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F3BF6B-B0B5-4393-9004-9BBC92351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SigFox</a:t>
            </a:r>
            <a:r>
              <a:rPr lang="fr-FR" dirty="0"/>
              <a:t>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algn="ctr"/>
            <a:r>
              <a:rPr lang="fr-FR" dirty="0"/>
              <a:t>Communication : UART</a:t>
            </a:r>
          </a:p>
          <a:p>
            <a:endParaRPr lang="fr-FR" dirty="0"/>
          </a:p>
          <a:p>
            <a:pPr marL="530352" lvl="1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862517F-7CAF-48E1-9F60-9CF21AC87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1EDE-16B0-4FB0-A57E-F5C4163E195F}" type="slidenum">
              <a:rPr lang="fr-FR" smtClean="0"/>
              <a:t>8</a:t>
            </a:fld>
            <a:endParaRPr lang="fr-FR"/>
          </a:p>
        </p:txBody>
      </p:sp>
      <p:pic>
        <p:nvPicPr>
          <p:cNvPr id="3074" name="Picture 2" descr="Résultat de recherche d'images pour &quot;module sigfox&quot;">
            <a:extLst>
              <a:ext uri="{FF2B5EF4-FFF2-40B4-BE49-F238E27FC236}">
                <a16:creationId xmlns:a16="http://schemas.microsoft.com/office/drawing/2014/main" id="{7F078D2F-D19D-4B31-B6FE-CDF558EEB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613" y="2677885"/>
            <a:ext cx="2412774" cy="241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 descr="Une image contenant objet&#10;&#10;Description générée avec un niveau de confiance élevé">
            <a:extLst>
              <a:ext uri="{FF2B5EF4-FFF2-40B4-BE49-F238E27FC236}">
                <a16:creationId xmlns:a16="http://schemas.microsoft.com/office/drawing/2014/main" id="{98D408DB-BE01-43BF-B68C-A55391B47F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72" y="5452463"/>
            <a:ext cx="2377978" cy="105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045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BBFE0A-2FD0-4F52-8063-1ADBEB1E6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Réalisation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9EBA1E-822A-45BC-A7AC-147348236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µC : Raspberry PI 3 : programmation en python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EB27CD3-1506-4B71-B884-3D34C2816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1EDE-16B0-4FB0-A57E-F5C4163E195F}" type="slidenum">
              <a:rPr lang="fr-FR" smtClean="0"/>
              <a:t>9</a:t>
            </a:fld>
            <a:endParaRPr lang="fr-FR"/>
          </a:p>
        </p:txBody>
      </p:sp>
      <p:pic>
        <p:nvPicPr>
          <p:cNvPr id="4098" name="Picture 2" descr="Résultat de recherche d'images pour &quot;raspberry pi&quot;&quot;">
            <a:extLst>
              <a:ext uri="{FF2B5EF4-FFF2-40B4-BE49-F238E27FC236}">
                <a16:creationId xmlns:a16="http://schemas.microsoft.com/office/drawing/2014/main" id="{ED785B6A-FD53-4AE5-916B-11692E015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92" b="94915" l="2928" r="93919">
                        <a14:foregroundMark x1="92342" y1="40000" x2="92342" y2="40000"/>
                        <a14:foregroundMark x1="94369" y1="48475" x2="94369" y2="48475"/>
                        <a14:foregroundMark x1="57207" y1="82034" x2="57207" y2="82034"/>
                        <a14:foregroundMark x1="50901" y1="76610" x2="50901" y2="76610"/>
                        <a14:foregroundMark x1="81081" y1="66780" x2="81081" y2="66780"/>
                        <a14:foregroundMark x1="92342" y1="51864" x2="92342" y2="51864"/>
                        <a14:foregroundMark x1="41892" y1="52881" x2="41892" y2="52881"/>
                        <a14:foregroundMark x1="6982" y1="43729" x2="6982" y2="43729"/>
                        <a14:foregroundMark x1="6757" y1="39661" x2="6757" y2="39661"/>
                        <a14:foregroundMark x1="2928" y1="42034" x2="2928" y2="42034"/>
                        <a14:foregroundMark x1="19369" y1="21017" x2="19369" y2="21017"/>
                        <a14:foregroundMark x1="19595" y1="20000" x2="19595" y2="20000"/>
                        <a14:foregroundMark x1="17568" y1="22034" x2="17793" y2="22373"/>
                        <a14:foregroundMark x1="15315" y1="26780" x2="15315" y2="26780"/>
                        <a14:foregroundMark x1="25000" y1="16949" x2="25000" y2="16949"/>
                        <a14:foregroundMark x1="23198" y1="17288" x2="23198" y2="17288"/>
                        <a14:foregroundMark x1="25676" y1="14576" x2="25901" y2="14576"/>
                        <a14:foregroundMark x1="27703" y1="13559" x2="27703" y2="13559"/>
                        <a14:foregroundMark x1="28378" y1="13220" x2="28378" y2="13220"/>
                        <a14:foregroundMark x1="29955" y1="13220" x2="29955" y2="13220"/>
                        <a14:foregroundMark x1="14865" y1="25424" x2="14865" y2="25424"/>
                        <a14:foregroundMark x1="52477" y1="88814" x2="52477" y2="88814"/>
                        <a14:foregroundMark x1="57658" y1="92203" x2="57658" y2="92203"/>
                        <a14:foregroundMark x1="58784" y1="95254" x2="58784" y2="95254"/>
                        <a14:foregroundMark x1="36261" y1="9492" x2="36261" y2="9492"/>
                        <a14:foregroundMark x1="43243" y1="80000" x2="43243" y2="8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883" y="3181350"/>
            <a:ext cx="2812233" cy="186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 descr="Une image contenant objet&#10;&#10;Description générée avec un niveau de confiance élevé">
            <a:extLst>
              <a:ext uri="{FF2B5EF4-FFF2-40B4-BE49-F238E27FC236}">
                <a16:creationId xmlns:a16="http://schemas.microsoft.com/office/drawing/2014/main" id="{E8B8E3BB-4713-401E-B674-8989F50E9C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72" y="5452463"/>
            <a:ext cx="2377978" cy="105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99311"/>
      </p:ext>
    </p:extLst>
  </p:cSld>
  <p:clrMapOvr>
    <a:masterClrMapping/>
  </p:clrMapOvr>
</p:sld>
</file>

<file path=ppt/theme/theme1.xml><?xml version="1.0" encoding="utf-8"?>
<a:theme xmlns:a="http://schemas.openxmlformats.org/drawingml/2006/main" name="Rognage">
  <a:themeElements>
    <a:clrScheme name="Rognage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Rogn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lacé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TM10001105[[fn=Rogner]]</Template>
  <TotalTime>68</TotalTime>
  <Words>154</Words>
  <Application>Microsoft Office PowerPoint</Application>
  <PresentationFormat>Grand écran</PresentationFormat>
  <Paragraphs>76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Franklin Gothic Book</vt:lpstr>
      <vt:lpstr>Rognage</vt:lpstr>
      <vt:lpstr>ISENPROTECT</vt:lpstr>
      <vt:lpstr>Sommaire</vt:lpstr>
      <vt:lpstr>Objectifs</vt:lpstr>
      <vt:lpstr>Conception</vt:lpstr>
      <vt:lpstr>Réalisation</vt:lpstr>
      <vt:lpstr>Réalisation</vt:lpstr>
      <vt:lpstr>Réalisation</vt:lpstr>
      <vt:lpstr>Réalisation</vt:lpstr>
      <vt:lpstr>Réalisation</vt:lpstr>
      <vt:lpstr>Réalisation</vt:lpstr>
      <vt:lpstr>Principe de fonctionnement</vt:lpstr>
      <vt:lpstr>Moyen utilisé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ISENPROTECT</dc:title>
  <dc:creator>Olivier JOMBART</dc:creator>
  <cp:lastModifiedBy>Olivier JOMBART</cp:lastModifiedBy>
  <cp:revision>11</cp:revision>
  <dcterms:created xsi:type="dcterms:W3CDTF">2018-02-21T13:14:51Z</dcterms:created>
  <dcterms:modified xsi:type="dcterms:W3CDTF">2018-02-21T14:23:17Z</dcterms:modified>
</cp:coreProperties>
</file>