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FB0C-C131-4ACA-AD01-F636931E4909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E98D-6826-497B-BED0-268AD11E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FB0C-C131-4ACA-AD01-F636931E4909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E98D-6826-497B-BED0-268AD11E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2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FB0C-C131-4ACA-AD01-F636931E4909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E98D-6826-497B-BED0-268AD11E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7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FB0C-C131-4ACA-AD01-F636931E4909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E98D-6826-497B-BED0-268AD11E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7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FB0C-C131-4ACA-AD01-F636931E4909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E98D-6826-497B-BED0-268AD11E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6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FB0C-C131-4ACA-AD01-F636931E4909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E98D-6826-497B-BED0-268AD11E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5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FB0C-C131-4ACA-AD01-F636931E4909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E98D-6826-497B-BED0-268AD11E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4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FB0C-C131-4ACA-AD01-F636931E4909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E98D-6826-497B-BED0-268AD11E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0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FB0C-C131-4ACA-AD01-F636931E4909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E98D-6826-497B-BED0-268AD11E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4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FB0C-C131-4ACA-AD01-F636931E4909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E98D-6826-497B-BED0-268AD11E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7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FB0C-C131-4ACA-AD01-F636931E4909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E98D-6826-497B-BED0-268AD11E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6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3FB0C-C131-4ACA-AD01-F636931E4909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5E98D-6826-497B-BED0-268AD11E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5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115616" y="764704"/>
            <a:ext cx="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15616" y="227687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03648" y="17728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43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07096" y="122811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70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207096" y="260648"/>
            <a:ext cx="134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Sprite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2843808" y="629980"/>
            <a:ext cx="5832648" cy="5031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54697" y="1885474"/>
            <a:ext cx="2664296" cy="39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18016" y="2864357"/>
            <a:ext cx="2664296" cy="39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83968" y="3748390"/>
            <a:ext cx="2664296" cy="39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88768" y="4664643"/>
            <a:ext cx="2664296" cy="39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740352" y="2142148"/>
            <a:ext cx="432048" cy="350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92523" y="4325069"/>
            <a:ext cx="432048" cy="350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72400" y="3140968"/>
            <a:ext cx="504056" cy="607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53064" y="629980"/>
            <a:ext cx="703312" cy="11428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31840" y="3748390"/>
            <a:ext cx="72008" cy="14088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254697" y="764704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987824" y="1885474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03848" y="1596807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189</a:t>
            </a:r>
            <a:endParaRPr lang="en-US" sz="10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518016" y="1719917"/>
            <a:ext cx="0" cy="989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915816" y="2864357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254697" y="314096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635896" y="374839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588768" y="4301773"/>
            <a:ext cx="0" cy="279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707904" y="4675817"/>
            <a:ext cx="810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059453" y="3944089"/>
            <a:ext cx="0" cy="584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771421" y="4631329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44208" y="980728"/>
            <a:ext cx="738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7740352" y="1588150"/>
            <a:ext cx="0" cy="47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182312" y="2142148"/>
            <a:ext cx="422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8172400" y="2708920"/>
            <a:ext cx="0" cy="351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604720" y="3140968"/>
            <a:ext cx="495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792523" y="38610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308304" y="4325069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35896" y="3439925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189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411760" y="4334907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134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3882739" y="1146794"/>
            <a:ext cx="338554" cy="3014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 smtClean="0"/>
              <a:t>103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3457965" y="2601655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207</a:t>
            </a:r>
          </a:p>
          <a:p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3779912" y="4368459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207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7171021" y="184302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684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6666965" y="721515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623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7301279" y="404106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709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7705707" y="2941974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739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4147190" y="2369562"/>
            <a:ext cx="338554" cy="3014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 smtClean="0"/>
              <a:t>232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7668344" y="1807032"/>
            <a:ext cx="338554" cy="3014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 smtClean="0"/>
              <a:t>166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4211960" y="4279631"/>
            <a:ext cx="338554" cy="3014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 smtClean="0"/>
              <a:t>503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2818547" y="3997228"/>
            <a:ext cx="338554" cy="3014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 smtClean="0"/>
              <a:t>458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3911010" y="3188195"/>
            <a:ext cx="338554" cy="3014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 smtClean="0"/>
              <a:t>367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8227780" y="2708920"/>
            <a:ext cx="338554" cy="3014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 smtClean="0"/>
              <a:t>279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7852913" y="3919591"/>
            <a:ext cx="338554" cy="3014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 smtClean="0"/>
              <a:t>435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2818547" y="519885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Torr1 =14x47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390052" y="4737231"/>
            <a:ext cx="1423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Mod4 =</a:t>
            </a:r>
            <a:r>
              <a:rPr lang="en-US" sz="1000" b="1" dirty="0">
                <a:solidFill>
                  <a:srgbClr val="FF0000"/>
                </a:solidFill>
              </a:rPr>
              <a:t> 409x52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802615" y="3820978"/>
            <a:ext cx="1864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Mod3 =</a:t>
            </a:r>
            <a:r>
              <a:rPr lang="en-US" sz="1000" b="1" dirty="0">
                <a:solidFill>
                  <a:srgbClr val="FF0000"/>
                </a:solidFill>
              </a:rPr>
              <a:t> 409x52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22000" y="2941974"/>
            <a:ext cx="130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Mod2 =409x52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24028" y="1958062"/>
            <a:ext cx="1260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Mod1 =409x52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227780" y="219441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Inv1 =54x54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006898" y="95224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Lin =87x124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238031" y="379648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CC =90x79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238031" y="436845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Inv2 =54x54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3059453" y="844625"/>
            <a:ext cx="0" cy="53206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411760" y="114679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267365" y="857617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Mg=122</a:t>
            </a:r>
            <a:endParaRPr lang="en-US" sz="1000" dirty="0"/>
          </a:p>
        </p:txBody>
      </p:sp>
      <p:sp>
        <p:nvSpPr>
          <p:cNvPr id="97" name="Rectangle 96"/>
          <p:cNvSpPr/>
          <p:nvPr/>
        </p:nvSpPr>
        <p:spPr>
          <a:xfrm>
            <a:off x="8100392" y="1772816"/>
            <a:ext cx="324036" cy="2880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8563454" y="1762363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Arb =58x64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8112494" y="1252437"/>
            <a:ext cx="0" cy="47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7607627" y="1772816"/>
            <a:ext cx="422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608438" y="1482266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711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040486" y="1471319"/>
            <a:ext cx="338554" cy="3014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 smtClean="0"/>
              <a:t>99</a:t>
            </a:r>
            <a:endParaRPr lang="en-US" sz="1000" dirty="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3286599" y="629980"/>
            <a:ext cx="0" cy="914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785386" y="1544379"/>
            <a:ext cx="620452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333346" y="948556"/>
            <a:ext cx="338554" cy="3014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 smtClean="0"/>
              <a:t>164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861307" y="1289665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150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202070" y="5661248"/>
            <a:ext cx="89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835</a:t>
            </a:r>
            <a:endParaRPr lang="en-US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1655676" y="2941974"/>
            <a:ext cx="89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86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57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Melero, Jorge</dc:creator>
  <cp:lastModifiedBy>Melero, Jorge</cp:lastModifiedBy>
  <cp:revision>10</cp:revision>
  <dcterms:created xsi:type="dcterms:W3CDTF">2016-07-16T00:28:11Z</dcterms:created>
  <dcterms:modified xsi:type="dcterms:W3CDTF">2016-07-22T17:54:04Z</dcterms:modified>
</cp:coreProperties>
</file>