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30" r:id="rId2"/>
    <p:sldId id="436" r:id="rId3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E3"/>
    <a:srgbClr val="FFCCFF"/>
    <a:srgbClr val="606DE3"/>
    <a:srgbClr val="536EA5"/>
    <a:srgbClr val="486CA6"/>
    <a:srgbClr val="626464"/>
    <a:srgbClr val="7AABDE"/>
    <a:srgbClr val="C7227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95806" autoAdjust="0"/>
  </p:normalViewPr>
  <p:slideViewPr>
    <p:cSldViewPr snapToGrid="0">
      <p:cViewPr varScale="1">
        <p:scale>
          <a:sx n="86" d="100"/>
          <a:sy n="86" d="100"/>
        </p:scale>
        <p:origin x="1542" y="90"/>
      </p:cViewPr>
      <p:guideLst>
        <p:guide orient="horz" pos="42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2396571E-501B-46CE-91A8-B0B729884D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0838" y="525463"/>
            <a:ext cx="3489325" cy="261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5075" y="3317875"/>
            <a:ext cx="680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AC186776-E1DF-49D5-B89E-352BCB4C0C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7" descr="walmart-mexico-y-centroamerica-azu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11175"/>
            <a:ext cx="366553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28" charset="0"/>
              <a:buNone/>
              <a:defRPr sz="2800">
                <a:solidFill>
                  <a:schemeClr val="folHlink"/>
                </a:solidFill>
                <a:ea typeface="ヒラギノ角ゴ Pro W3" pitchFamily="-128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Footer goes here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C781767-28E6-41F1-9A5E-1A7389850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59928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1538" y="6456363"/>
            <a:ext cx="5368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36927513-6C14-456A-A5F1-A7A263F5DCB4}" type="slidenum">
              <a:rPr lang="en-US" sz="1000" b="1">
                <a:solidFill>
                  <a:schemeClr val="bg1"/>
                </a:solidFill>
              </a:rPr>
              <a:pPr algn="ctr" eaLnBrk="0" hangingPunct="0">
                <a:defRPr/>
              </a:pPr>
              <a:t>‹Nº›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7" descr="walmart-mexico-y-centroamerica-azu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305550"/>
            <a:ext cx="20701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-12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-12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>
          <a:xfrm>
            <a:off x="676275" y="3038475"/>
            <a:ext cx="5218113" cy="831639"/>
          </a:xfrm>
        </p:spPr>
        <p:txBody>
          <a:bodyPr/>
          <a:lstStyle/>
          <a:p>
            <a:r>
              <a:rPr lang="es-GT" dirty="0"/>
              <a:t>El Salvador</a:t>
            </a:r>
            <a:br>
              <a:rPr lang="es-GT" dirty="0"/>
            </a:br>
            <a:r>
              <a:rPr lang="es-GT" sz="2000" dirty="0"/>
              <a:t>Departamento de Mantenimiento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>
          <a:xfrm>
            <a:off x="676275" y="2993814"/>
            <a:ext cx="8167280" cy="1752600"/>
          </a:xfrm>
        </p:spPr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ES" sz="2000" b="1" dirty="0"/>
              <a:t>CAMBIO DE RESORTE 50/14X4.50M DE LARGO Y ENGRASE DE RESORTE EN CORTINA #1 PARTE EXTERIOR DE CAFETERÍA.</a:t>
            </a:r>
          </a:p>
          <a:p>
            <a:endParaRPr lang="es-ES" sz="2000" dirty="0"/>
          </a:p>
          <a:p>
            <a:r>
              <a:rPr lang="es-ES" sz="2000" dirty="0"/>
              <a:t>WALMART BOULEVARD</a:t>
            </a:r>
          </a:p>
          <a:p>
            <a:r>
              <a:rPr lang="es-GT" sz="1800" dirty="0"/>
              <a:t>09/07/2021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1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52111" y="411510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4953001" y="411510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INSTALACIÓN DE RESORTE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CBEC70-A953-40FC-B44B-2002123BC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0" y="1004505"/>
            <a:ext cx="3612281" cy="48173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390DB1-04DB-4C4F-A112-B8CB9118A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1" y="1020336"/>
            <a:ext cx="3733799" cy="481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736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ヒラギノ角ゴ Pro W3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32658</TotalTime>
  <Words>47</Words>
  <Application>Microsoft Office PowerPoint</Application>
  <PresentationFormat>Presentación en pantalla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Times</vt:lpstr>
      <vt:lpstr>wmt_pc</vt:lpstr>
      <vt:lpstr>El Salvador Departamento de Mantenimiento</vt:lpstr>
      <vt:lpstr>INSTALACIÓN DE RESORTE</vt:lpstr>
    </vt:vector>
  </TitlesOfParts>
  <Company>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Nicole</cp:lastModifiedBy>
  <cp:revision>493</cp:revision>
  <cp:lastPrinted>2009-09-18T02:25:51Z</cp:lastPrinted>
  <dcterms:created xsi:type="dcterms:W3CDTF">2007-05-31T16:27:58Z</dcterms:created>
  <dcterms:modified xsi:type="dcterms:W3CDTF">2021-07-12T14:57:41Z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1773112379</vt:i4>
  </property>
  <property fmtid="{D5CDD505-2E9C-101B-9397-08002B2CF9AE}" pid="3" name="_NewReviewCycle">
    <vt:lpwstr/>
  </property>
  <property fmtid="{D5CDD505-2E9C-101B-9397-08002B2CF9AE}" pid="4" name="_EmailSubject">
    <vt:lpwstr>RRESENTACION PARA REPORTES</vt:lpwstr>
  </property>
  <property fmtid="{D5CDD505-2E9C-101B-9397-08002B2CF9AE}" pid="5" name="_AuthorEmail">
    <vt:lpwstr>Cesar.Rodriguez0@walmart.com</vt:lpwstr>
  </property>
  <property fmtid="{D5CDD505-2E9C-101B-9397-08002B2CF9AE}" pid="6" name="_AuthorEmailDisplayName">
    <vt:lpwstr>Cesar Rodriguez</vt:lpwstr>
  </property>
  <property fmtid="{D5CDD505-2E9C-101B-9397-08002B2CF9AE}" pid="7" name="_PreviousAdHocReviewCycleID">
    <vt:i4>-1863784266</vt:i4>
  </property>
</Properties>
</file>