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30" r:id="rId2"/>
    <p:sldId id="436" r:id="rId3"/>
    <p:sldId id="437" r:id="rId4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2E3"/>
    <a:srgbClr val="FFCCFF"/>
    <a:srgbClr val="606DE3"/>
    <a:srgbClr val="536EA5"/>
    <a:srgbClr val="486CA6"/>
    <a:srgbClr val="626464"/>
    <a:srgbClr val="7AABDE"/>
    <a:srgbClr val="C72279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5" autoAdjust="0"/>
    <p:restoredTop sz="95806" autoAdjust="0"/>
  </p:normalViewPr>
  <p:slideViewPr>
    <p:cSldViewPr snapToGrid="0">
      <p:cViewPr varScale="1">
        <p:scale>
          <a:sx n="86" d="100"/>
          <a:sy n="86" d="100"/>
        </p:scale>
        <p:origin x="1542" y="90"/>
      </p:cViewPr>
      <p:guideLst>
        <p:guide orient="horz" pos="424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97650"/>
            <a:ext cx="401796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597650"/>
            <a:ext cx="4017962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2396571E-501B-46CE-91A8-B0B729884DC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4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0838" y="525463"/>
            <a:ext cx="3489325" cy="2616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5075" y="3317875"/>
            <a:ext cx="68008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AC186776-E1DF-49D5-B89E-352BCB4C0C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054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6556375" y="1600200"/>
            <a:ext cx="2587625" cy="411321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27013" y="1600200"/>
            <a:ext cx="7069137" cy="4113213"/>
          </a:xfrm>
          <a:prstGeom prst="roundRect">
            <a:avLst>
              <a:gd name="adj" fmla="val 7606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7" descr="walmart-mexico-y-centroamerica-azu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511175"/>
            <a:ext cx="3665538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676275" y="3038475"/>
            <a:ext cx="5218113" cy="519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sz="quarter" idx="1"/>
          </p:nvPr>
        </p:nvSpPr>
        <p:spPr bwMode="gray">
          <a:xfrm>
            <a:off x="676275" y="3597275"/>
            <a:ext cx="5214938" cy="1752600"/>
          </a:xfrm>
        </p:spPr>
        <p:txBody>
          <a:bodyPr/>
          <a:lstStyle>
            <a:lvl1pPr marL="0" indent="0">
              <a:buFont typeface="Times" pitchFamily="-128" charset="0"/>
              <a:buNone/>
              <a:defRPr sz="2800">
                <a:solidFill>
                  <a:schemeClr val="folHlink"/>
                </a:solidFill>
                <a:ea typeface="ヒラギノ角ゴ Pro W3" pitchFamily="-128" charset="-128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690563" y="6248400"/>
            <a:ext cx="5203825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Footer goes here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573838" y="6248400"/>
            <a:ext cx="21717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fld id="{FC781767-28E6-41F1-9A5E-1A738985014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19075"/>
            <a:ext cx="2057400" cy="60325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19075"/>
            <a:ext cx="6019800" cy="60325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36671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95375"/>
            <a:ext cx="4038600" cy="515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460375" y="6407150"/>
            <a:ext cx="5992813" cy="320675"/>
          </a:xfrm>
          <a:prstGeom prst="roundRect">
            <a:avLst>
              <a:gd name="adj" fmla="val 1665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19075"/>
            <a:ext cx="822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6038" rIns="0" bIns="46038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5375"/>
            <a:ext cx="8229600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871538" y="6456363"/>
            <a:ext cx="536892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000" b="1" smtClean="0">
                <a:solidFill>
                  <a:schemeClr val="bg1"/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/>
        </p:nvSpPr>
        <p:spPr bwMode="gray">
          <a:xfrm>
            <a:off x="487363" y="6453188"/>
            <a:ext cx="328612" cy="25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6038" rIns="0" bIns="46038"/>
          <a:lstStyle/>
          <a:p>
            <a:pPr algn="ctr" eaLnBrk="0" hangingPunct="0">
              <a:defRPr/>
            </a:pPr>
            <a:fld id="{36927513-6C14-456A-A5F1-A7A263F5DCB4}" type="slidenum">
              <a:rPr lang="en-US" sz="1000" b="1">
                <a:solidFill>
                  <a:schemeClr val="bg1"/>
                </a:solidFill>
              </a:rPr>
              <a:pPr algn="ctr" eaLnBrk="0" hangingPunct="0">
                <a:defRPr/>
              </a:pPr>
              <a:t>‹Nº›</a:t>
            </a:fld>
            <a:endParaRPr lang="en-US" sz="1000" b="1">
              <a:solidFill>
                <a:srgbClr val="003896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812800" y="6429375"/>
            <a:ext cx="0" cy="2667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17" descr="walmart-mexico-y-centroamerica-azul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525" y="6305550"/>
            <a:ext cx="20701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accent2"/>
          </a:solidFill>
          <a:latin typeface="Arial" charset="0"/>
          <a:ea typeface="ヒラギノ角ゴ Pro W3" pitchFamily="-128" charset="-128"/>
        </a:defRPr>
      </a:lvl9pPr>
    </p:titleStyle>
    <p:bodyStyle>
      <a:lvl1pPr marL="287338" indent="-287338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120000"/>
        <a:buFont typeface="Times" pitchFamily="-12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25425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911225" indent="-169863" algn="l" rtl="0" eaLnBrk="0" fontAlgn="base" hangingPunct="0">
        <a:spcBef>
          <a:spcPct val="0"/>
        </a:spcBef>
        <a:spcAft>
          <a:spcPct val="0"/>
        </a:spcAft>
        <a:buClr>
          <a:schemeClr val="hlink"/>
        </a:buClr>
        <a:buFont typeface="Times" pitchFamily="-128" charset="0"/>
        <a:buChar char="•"/>
        <a:defRPr sz="2000">
          <a:solidFill>
            <a:schemeClr val="tx1"/>
          </a:solidFill>
          <a:latin typeface="+mn-lt"/>
        </a:defRPr>
      </a:lvl3pPr>
      <a:lvl4pPr marL="1262063" indent="-236538" algn="l" rtl="0" eaLnBrk="0" fontAlgn="base" hangingPunct="0">
        <a:spcBef>
          <a:spcPct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600200" indent="-223838" algn="l" rtl="0" eaLnBrk="0" fontAlgn="base" hangingPunct="0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0574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5146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29718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429000" indent="-223838" algn="l" rtl="0" fontAlgn="base">
        <a:spcBef>
          <a:spcPct val="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sz="quarter"/>
          </p:nvPr>
        </p:nvSpPr>
        <p:spPr>
          <a:xfrm>
            <a:off x="676275" y="3038475"/>
            <a:ext cx="5218113" cy="831639"/>
          </a:xfrm>
        </p:spPr>
        <p:txBody>
          <a:bodyPr/>
          <a:lstStyle/>
          <a:p>
            <a:r>
              <a:rPr lang="es-GT" dirty="0"/>
              <a:t>El Salvador</a:t>
            </a:r>
            <a:br>
              <a:rPr lang="es-GT" dirty="0"/>
            </a:br>
            <a:r>
              <a:rPr lang="es-GT" sz="2000" dirty="0"/>
              <a:t>Departamento de Mantenimiento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sz="quarter" idx="1"/>
          </p:nvPr>
        </p:nvSpPr>
        <p:spPr>
          <a:xfrm>
            <a:off x="676275" y="2993814"/>
            <a:ext cx="8167280" cy="1752600"/>
          </a:xfrm>
        </p:spPr>
        <p:txBody>
          <a:bodyPr/>
          <a:lstStyle/>
          <a:p>
            <a:endParaRPr lang="es-GT" dirty="0"/>
          </a:p>
          <a:p>
            <a:endParaRPr lang="es-GT" dirty="0"/>
          </a:p>
          <a:p>
            <a:r>
              <a:rPr lang="es-ES" sz="2000" b="1" dirty="0"/>
              <a:t>CAMBIO DE RESORTE 50/14X4.50M EN LADO DERECHO DE CORTINA DE ASCENDOR DE CARGA EN PERECEDEROS.</a:t>
            </a:r>
          </a:p>
          <a:p>
            <a:endParaRPr lang="es-ES" sz="2000" dirty="0"/>
          </a:p>
          <a:p>
            <a:r>
              <a:rPr lang="es-ES" sz="2000" dirty="0"/>
              <a:t>WALMART BOULEVARD</a:t>
            </a:r>
          </a:p>
          <a:p>
            <a:r>
              <a:rPr lang="es-GT" sz="1800" dirty="0"/>
              <a:t>13/07/2021</a:t>
            </a:r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5219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7" name="4 Marcador de texto"/>
          <p:cNvSpPr txBox="1">
            <a:spLocks/>
          </p:cNvSpPr>
          <p:nvPr/>
        </p:nvSpPr>
        <p:spPr bwMode="auto">
          <a:xfrm>
            <a:off x="549683" y="436796"/>
            <a:ext cx="3733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ANTES</a:t>
            </a:r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4860517" y="436796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RESORTE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A1E19B-A556-4614-8EC1-9B41E77C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736" y="1128713"/>
            <a:ext cx="3529362" cy="47058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E78C829-B6C5-41AA-BB34-2B54AB8B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1" y="1128712"/>
            <a:ext cx="3529363" cy="47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Contribuimos a mejorar la calidad de vida de las familias en M</a:t>
            </a:r>
            <a:r>
              <a:rPr lang="en-US" altLang="ja-JP"/>
              <a:t>éxico y Centroamérica</a:t>
            </a:r>
            <a:endParaRPr lang="en-US"/>
          </a:p>
        </p:txBody>
      </p:sp>
      <p:sp>
        <p:nvSpPr>
          <p:cNvPr id="8" name="6 Marcador de texto"/>
          <p:cNvSpPr txBox="1">
            <a:spLocks/>
          </p:cNvSpPr>
          <p:nvPr/>
        </p:nvSpPr>
        <p:spPr>
          <a:xfrm>
            <a:off x="2711101" y="436796"/>
            <a:ext cx="3733800" cy="762000"/>
          </a:xfrm>
          <a:prstGeom prst="rect">
            <a:avLst/>
          </a:prstGeom>
        </p:spPr>
        <p:txBody>
          <a:bodyPr/>
          <a:lstStyle>
            <a:lvl1pPr marL="287338" indent="-2873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120000"/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63" indent="-225425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911225" indent="-16986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Times" pitchFamily="-128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262063" indent="-236538" algn="l" rtl="0" eaLnBrk="0" fontAlgn="base" hangingPunct="0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00200" indent="-223838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0574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5146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29718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429000" indent="-223838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s-MX" kern="0" dirty="0"/>
              <a:t>DESPUES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69974"/>
          </a:xfrm>
        </p:spPr>
        <p:txBody>
          <a:bodyPr/>
          <a:lstStyle/>
          <a:p>
            <a:pPr algn="ctr"/>
            <a:r>
              <a:rPr lang="en-US" dirty="0"/>
              <a:t>INSTALACIÓN DE RESORTE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85FC98-5051-4C7C-9FA5-340B40F9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01" y="1198796"/>
            <a:ext cx="3529362" cy="47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wmt_pc">
  <a:themeElements>
    <a:clrScheme name="">
      <a:dk1>
        <a:srgbClr val="000000"/>
      </a:dk1>
      <a:lt1>
        <a:srgbClr val="FFFFFF"/>
      </a:lt1>
      <a:dk2>
        <a:srgbClr val="F47B20"/>
      </a:dk2>
      <a:lt2>
        <a:srgbClr val="7AC142"/>
      </a:lt2>
      <a:accent1>
        <a:srgbClr val="2B7FC3"/>
      </a:accent1>
      <a:accent2>
        <a:srgbClr val="003B7E"/>
      </a:accent2>
      <a:accent3>
        <a:srgbClr val="FFFFFF"/>
      </a:accent3>
      <a:accent4>
        <a:srgbClr val="000000"/>
      </a:accent4>
      <a:accent5>
        <a:srgbClr val="ACC0DE"/>
      </a:accent5>
      <a:accent6>
        <a:srgbClr val="003572"/>
      </a:accent6>
      <a:hlink>
        <a:srgbClr val="6CADDF"/>
      </a:hlink>
      <a:folHlink>
        <a:srgbClr val="FDBB30"/>
      </a:folHlink>
    </a:clrScheme>
    <a:fontScheme name="wmt_pc">
      <a:majorFont>
        <a:latin typeface="Arial"/>
        <a:ea typeface="ヒラギノ角ゴ Pro W3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wmt_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mt_p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mt_p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32659</TotalTime>
  <Words>62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Times</vt:lpstr>
      <vt:lpstr>wmt_pc</vt:lpstr>
      <vt:lpstr>El Salvador Departamento de Mantenimiento</vt:lpstr>
      <vt:lpstr>INSTALACIÓN DE RESORTE</vt:lpstr>
      <vt:lpstr>INSTALACIÓN DE RESORTE</vt:lpstr>
    </vt:vector>
  </TitlesOfParts>
  <Company>LM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Nicole</cp:lastModifiedBy>
  <cp:revision>495</cp:revision>
  <cp:lastPrinted>2009-09-18T02:25:51Z</cp:lastPrinted>
  <dcterms:created xsi:type="dcterms:W3CDTF">2007-05-31T16:27:58Z</dcterms:created>
  <dcterms:modified xsi:type="dcterms:W3CDTF">2021-07-14T00:07:02Z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1773112379</vt:i4>
  </property>
  <property fmtid="{D5CDD505-2E9C-101B-9397-08002B2CF9AE}" pid="3" name="_NewReviewCycle">
    <vt:lpwstr/>
  </property>
  <property fmtid="{D5CDD505-2E9C-101B-9397-08002B2CF9AE}" pid="4" name="_EmailSubject">
    <vt:lpwstr>RRESENTACION PARA REPORTES</vt:lpwstr>
  </property>
  <property fmtid="{D5CDD505-2E9C-101B-9397-08002B2CF9AE}" pid="5" name="_AuthorEmail">
    <vt:lpwstr>Cesar.Rodriguez0@walmart.com</vt:lpwstr>
  </property>
  <property fmtid="{D5CDD505-2E9C-101B-9397-08002B2CF9AE}" pid="6" name="_AuthorEmailDisplayName">
    <vt:lpwstr>Cesar Rodriguez</vt:lpwstr>
  </property>
  <property fmtid="{D5CDD505-2E9C-101B-9397-08002B2CF9AE}" pid="7" name="_PreviousAdHocReviewCycleID">
    <vt:i4>-1863784266</vt:i4>
  </property>
</Properties>
</file>