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0" r:id="rId2"/>
    <p:sldId id="436" r:id="rId3"/>
    <p:sldId id="439" r:id="rId4"/>
    <p:sldId id="442" r:id="rId5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95806" autoAdjust="0"/>
  </p:normalViewPr>
  <p:slideViewPr>
    <p:cSldViewPr snapToGrid="0">
      <p:cViewPr varScale="1">
        <p:scale>
          <a:sx n="86" d="100"/>
          <a:sy n="86" d="100"/>
        </p:scale>
        <p:origin x="154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SUMINISTRO E INSTALACIÓN DE GRIFO DE PUSH Y CAMBIO DE SIFÓN EN LAVAMANOS DE BAÑO DE TRANSPORTISTAS.</a:t>
            </a:r>
          </a:p>
          <a:p>
            <a:endParaRPr lang="es-ES" sz="2000" dirty="0"/>
          </a:p>
          <a:p>
            <a:r>
              <a:rPr lang="es-ES" sz="2000" dirty="0"/>
              <a:t>CD APOPA</a:t>
            </a:r>
          </a:p>
          <a:p>
            <a:r>
              <a:rPr lang="es-GT" sz="1800" dirty="0"/>
              <a:t>20/07/2021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345014" y="533399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65186" y="472129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DESMONTAJE DE LAVAMANOS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D41B3D-418F-4EAD-AA75-13035434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187" y="1295399"/>
            <a:ext cx="3519604" cy="46928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3EDAAE-05C8-4BAD-AE45-5C677F5E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10" y="1295399"/>
            <a:ext cx="3519604" cy="46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581722" y="615691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953000" y="512412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MONTAJE DE LAVAMANOS E INSTALACIÓN DE GRIFO DE PUSH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8664B7-4E12-446E-BE4B-7E37B02D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8" y="1274412"/>
            <a:ext cx="3562328" cy="47497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B120A5E-3348-4C3B-8039-CDA5B57A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16" y="1274411"/>
            <a:ext cx="3562328" cy="47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557910" y="556845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852291" y="509998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CAMBIO DE SIFÓN DE LAVAMANOS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66F1C2-A910-42FA-9E68-6C9CA83D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0" y="1318845"/>
            <a:ext cx="3733800" cy="47301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1A43A2A-C588-43F4-9F0E-1D8A8F3FA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91" y="1318846"/>
            <a:ext cx="3733800" cy="47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47188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32679</TotalTime>
  <Words>92</Words>
  <Application>Microsoft Office PowerPoint</Application>
  <PresentationFormat>Presentación en pantalla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Times</vt:lpstr>
      <vt:lpstr>wmt_pc</vt:lpstr>
      <vt:lpstr>El Salvador Departamento de Mantenimiento</vt:lpstr>
      <vt:lpstr>DESMONTAJE DE LAVAMANOS</vt:lpstr>
      <vt:lpstr>MONTAJE DE LAVAMANOS E INSTALACIÓN DE GRIFO DE PUSH</vt:lpstr>
      <vt:lpstr>CAMBIO DE SIFÓN DE LAVAMANOS</vt:lpstr>
    </vt:vector>
  </TitlesOfParts>
  <Company>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 Herrera</cp:lastModifiedBy>
  <cp:revision>498</cp:revision>
  <cp:lastPrinted>2009-09-18T02:25:51Z</cp:lastPrinted>
  <dcterms:created xsi:type="dcterms:W3CDTF">2007-05-31T16:27:58Z</dcterms:created>
  <dcterms:modified xsi:type="dcterms:W3CDTF">2021-07-21T15:00:19Z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